
<file path=[Content_Types].xml><?xml version="1.0" encoding="utf-8"?>
<Types xmlns="http://schemas.openxmlformats.org/package/2006/content-types">
  <Default Extension="jpeg" ContentType="image/jpeg"/>
  <Default Extension="vml" ContentType="application/vnd.openxmlformats-officedocument.vmlDrawing"/>
  <Default Extension="bin" ContentType="application/vnd.openxmlformats-officedocument.oleObject"/>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3" r:id="rId4"/>
    <p:sldMasterId id="2147483686" r:id="rId5"/>
    <p:sldMasterId id="2147483699" r:id="rId6"/>
    <p:sldMasterId id="2147483712" r:id="rId7"/>
  </p:sldMasterIdLst>
  <p:notesMasterIdLst>
    <p:notesMasterId r:id="rId10"/>
  </p:notesMasterIdLst>
  <p:sldIdLst>
    <p:sldId id="542" r:id="rId8"/>
    <p:sldId id="1109" r:id="rId9"/>
    <p:sldId id="543" r:id="rId11"/>
    <p:sldId id="511" r:id="rId12"/>
    <p:sldId id="540" r:id="rId13"/>
    <p:sldId id="532" r:id="rId14"/>
    <p:sldId id="506" r:id="rId15"/>
    <p:sldId id="541" r:id="rId16"/>
    <p:sldId id="571" r:id="rId17"/>
    <p:sldId id="570" r:id="rId18"/>
    <p:sldId id="1086" r:id="rId19"/>
    <p:sldId id="1121" r:id="rId20"/>
    <p:sldId id="1122" r:id="rId21"/>
    <p:sldId id="1120" r:id="rId22"/>
  </p:sldIdLst>
  <p:sldSz cx="12192000" cy="6858000"/>
  <p:notesSz cx="6858000" cy="9144000"/>
  <p:defaultTextStyle>
    <a:defPPr>
      <a:defRPr lang="ja-JP"/>
    </a:defPPr>
    <a:lvl1pPr algn="l" rtl="0" eaLnBrk="0" fontAlgn="base" hangingPunct="0">
      <a:spcBef>
        <a:spcPct val="0"/>
      </a:spcBef>
      <a:spcAft>
        <a:spcPct val="0"/>
      </a:spcAft>
      <a:defRPr kumimoji="1" kern="1200">
        <a:solidFill>
          <a:schemeClr val="tx1"/>
        </a:solidFill>
        <a:latin typeface="游ゴシック" panose="020B0400000000000000" pitchFamily="50" charset="-128"/>
        <a:ea typeface="游ゴシック" panose="020B0400000000000000" pitchFamily="50" charset="-128"/>
        <a:cs typeface="+mn-cs"/>
      </a:defRPr>
    </a:lvl1pPr>
    <a:lvl2pPr marL="457200" algn="l" rtl="0" eaLnBrk="0" fontAlgn="base" hangingPunct="0">
      <a:spcBef>
        <a:spcPct val="0"/>
      </a:spcBef>
      <a:spcAft>
        <a:spcPct val="0"/>
      </a:spcAft>
      <a:defRPr kumimoji="1" kern="1200">
        <a:solidFill>
          <a:schemeClr val="tx1"/>
        </a:solidFill>
        <a:latin typeface="游ゴシック" panose="020B0400000000000000" pitchFamily="50" charset="-128"/>
        <a:ea typeface="游ゴシック" panose="020B0400000000000000" pitchFamily="50" charset="-128"/>
        <a:cs typeface="+mn-cs"/>
      </a:defRPr>
    </a:lvl2pPr>
    <a:lvl3pPr marL="914400" algn="l" rtl="0" eaLnBrk="0" fontAlgn="base" hangingPunct="0">
      <a:spcBef>
        <a:spcPct val="0"/>
      </a:spcBef>
      <a:spcAft>
        <a:spcPct val="0"/>
      </a:spcAft>
      <a:defRPr kumimoji="1" kern="1200">
        <a:solidFill>
          <a:schemeClr val="tx1"/>
        </a:solidFill>
        <a:latin typeface="游ゴシック" panose="020B0400000000000000" pitchFamily="50" charset="-128"/>
        <a:ea typeface="游ゴシック" panose="020B0400000000000000" pitchFamily="50" charset="-128"/>
        <a:cs typeface="+mn-cs"/>
      </a:defRPr>
    </a:lvl3pPr>
    <a:lvl4pPr marL="1371600" algn="l" rtl="0" eaLnBrk="0" fontAlgn="base" hangingPunct="0">
      <a:spcBef>
        <a:spcPct val="0"/>
      </a:spcBef>
      <a:spcAft>
        <a:spcPct val="0"/>
      </a:spcAft>
      <a:defRPr kumimoji="1" kern="1200">
        <a:solidFill>
          <a:schemeClr val="tx1"/>
        </a:solidFill>
        <a:latin typeface="游ゴシック" panose="020B0400000000000000" pitchFamily="50" charset="-128"/>
        <a:ea typeface="游ゴシック" panose="020B0400000000000000" pitchFamily="50" charset="-128"/>
        <a:cs typeface="+mn-cs"/>
      </a:defRPr>
    </a:lvl4pPr>
    <a:lvl5pPr marL="1828800" algn="l" rtl="0" eaLnBrk="0" fontAlgn="base" hangingPunct="0">
      <a:spcBef>
        <a:spcPct val="0"/>
      </a:spcBef>
      <a:spcAft>
        <a:spcPct val="0"/>
      </a:spcAft>
      <a:defRPr kumimoji="1" kern="1200">
        <a:solidFill>
          <a:schemeClr val="tx1"/>
        </a:solidFill>
        <a:latin typeface="游ゴシック" panose="020B0400000000000000" pitchFamily="50" charset="-128"/>
        <a:ea typeface="游ゴシック" panose="020B0400000000000000" pitchFamily="50" charset="-128"/>
        <a:cs typeface="+mn-cs"/>
      </a:defRPr>
    </a:lvl5pPr>
    <a:lvl6pPr marL="2286000" algn="l" defTabSz="914400" rtl="0" eaLnBrk="1" latinLnBrk="0" hangingPunct="1">
      <a:defRPr kumimoji="1" kern="1200">
        <a:solidFill>
          <a:schemeClr val="tx1"/>
        </a:solidFill>
        <a:latin typeface="游ゴシック" panose="020B0400000000000000" pitchFamily="50" charset="-128"/>
        <a:ea typeface="游ゴシック" panose="020B0400000000000000" pitchFamily="50" charset="-128"/>
        <a:cs typeface="+mn-cs"/>
      </a:defRPr>
    </a:lvl6pPr>
    <a:lvl7pPr marL="2743200" algn="l" defTabSz="914400" rtl="0" eaLnBrk="1" latinLnBrk="0" hangingPunct="1">
      <a:defRPr kumimoji="1" kern="1200">
        <a:solidFill>
          <a:schemeClr val="tx1"/>
        </a:solidFill>
        <a:latin typeface="游ゴシック" panose="020B0400000000000000" pitchFamily="50" charset="-128"/>
        <a:ea typeface="游ゴシック" panose="020B0400000000000000" pitchFamily="50" charset="-128"/>
        <a:cs typeface="+mn-cs"/>
      </a:defRPr>
    </a:lvl7pPr>
    <a:lvl8pPr marL="3200400" algn="l" defTabSz="914400" rtl="0" eaLnBrk="1" latinLnBrk="0" hangingPunct="1">
      <a:defRPr kumimoji="1" kern="1200">
        <a:solidFill>
          <a:schemeClr val="tx1"/>
        </a:solidFill>
        <a:latin typeface="游ゴシック" panose="020B0400000000000000" pitchFamily="50" charset="-128"/>
        <a:ea typeface="游ゴシック" panose="020B0400000000000000" pitchFamily="50" charset="-128"/>
        <a:cs typeface="+mn-cs"/>
      </a:defRPr>
    </a:lvl8pPr>
    <a:lvl9pPr marL="3657600" algn="l" defTabSz="914400" rtl="0" eaLnBrk="1" latinLnBrk="0" hangingPunct="1">
      <a:defRPr kumimoji="1" kern="1200">
        <a:solidFill>
          <a:schemeClr val="tx1"/>
        </a:solidFill>
        <a:latin typeface="游ゴシック" panose="020B0400000000000000" pitchFamily="50" charset="-128"/>
        <a:ea typeface="游ゴシック" panose="020B0400000000000000" pitchFamily="50" charset="-128"/>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藤村 正人"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D1ED"/>
    <a:srgbClr val="FF66FF"/>
    <a:srgbClr val="26FAC8"/>
    <a:srgbClr val="02EED2"/>
    <a:srgbClr val="8BFA26"/>
    <a:srgbClr val="23FD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30" autoAdjust="0"/>
    <p:restoredTop sz="94627" autoAdjust="0"/>
  </p:normalViewPr>
  <p:slideViewPr>
    <p:cSldViewPr snapToGrid="0">
      <p:cViewPr varScale="1">
        <p:scale>
          <a:sx n="107" d="100"/>
          <a:sy n="107" d="100"/>
        </p:scale>
        <p:origin x="702" y="108"/>
      </p:cViewPr>
      <p:guideLst/>
    </p:cSldViewPr>
  </p:slideViewPr>
  <p:notesTextViewPr>
    <p:cViewPr>
      <p:scale>
        <a:sx n="1" d="1"/>
        <a:sy n="1" d="1"/>
      </p:scale>
      <p:origin x="0" y="0"/>
    </p:cViewPr>
  </p:notesTextViewPr>
  <p:sorterViewPr>
    <p:cViewPr varScale="1">
      <p:scale>
        <a:sx n="100" d="100"/>
        <a:sy n="100" d="100"/>
      </p:scale>
      <p:origin x="0" y="-7284"/>
    </p:cViewPr>
  </p:sorterViewPr>
  <p:notesViewPr>
    <p:cSldViewPr snapToGrid="0">
      <p:cViewPr varScale="1">
        <p:scale>
          <a:sx n="68" d="100"/>
          <a:sy n="68" d="100"/>
        </p:scale>
        <p:origin x="2808" y="78"/>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2.xml"/><Relationship Id="rId8" Type="http://schemas.openxmlformats.org/officeDocument/2006/relationships/slide" Target="slides/slide1.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 Type="http://schemas.openxmlformats.org/officeDocument/2006/relationships/slideMaster" Target="slideMasters/slideMaster2.xml"/><Relationship Id="rId26" Type="http://schemas.openxmlformats.org/officeDocument/2006/relationships/commentAuthors" Target="commentAuthors.xml"/><Relationship Id="rId25" Type="http://schemas.openxmlformats.org/officeDocument/2006/relationships/tableStyles" Target="tableStyles.xml"/><Relationship Id="rId24" Type="http://schemas.openxmlformats.org/officeDocument/2006/relationships/viewProps" Target="viewProps.xml"/><Relationship Id="rId23" Type="http://schemas.openxmlformats.org/officeDocument/2006/relationships/presProps" Target="presProps.xml"/><Relationship Id="rId22" Type="http://schemas.openxmlformats.org/officeDocument/2006/relationships/slide" Target="slides/slide14.xml"/><Relationship Id="rId21" Type="http://schemas.openxmlformats.org/officeDocument/2006/relationships/slide" Target="slides/slide13.xml"/><Relationship Id="rId20" Type="http://schemas.openxmlformats.org/officeDocument/2006/relationships/slide" Target="slides/slide12.xml"/><Relationship Id="rId2" Type="http://schemas.openxmlformats.org/officeDocument/2006/relationships/theme" Target="theme/theme1.xml"/><Relationship Id="rId19" Type="http://schemas.openxmlformats.org/officeDocument/2006/relationships/slide" Target="slides/slide11.xml"/><Relationship Id="rId18" Type="http://schemas.openxmlformats.org/officeDocument/2006/relationships/slide" Target="slides/slide10.xml"/><Relationship Id="rId17" Type="http://schemas.openxmlformats.org/officeDocument/2006/relationships/slide" Target="slides/slide9.xml"/><Relationship Id="rId16" Type="http://schemas.openxmlformats.org/officeDocument/2006/relationships/slide" Target="slides/slide8.xml"/><Relationship Id="rId15" Type="http://schemas.openxmlformats.org/officeDocument/2006/relationships/slide" Target="slides/slide7.xml"/><Relationship Id="rId14" Type="http://schemas.openxmlformats.org/officeDocument/2006/relationships/slide" Target="slides/slide6.xml"/><Relationship Id="rId13" Type="http://schemas.openxmlformats.org/officeDocument/2006/relationships/slide" Target="slides/slide5.xml"/><Relationship Id="rId12" Type="http://schemas.openxmlformats.org/officeDocument/2006/relationships/slide" Target="slides/slide4.xml"/><Relationship Id="rId11" Type="http://schemas.openxmlformats.org/officeDocument/2006/relationships/slide" Target="slides/slide3.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2" Type="http://schemas.openxmlformats.org/officeDocument/2006/relationships/themeOverride" Target="../theme/themeOverride1.xml"/><Relationship Id="rId1" Type="http://schemas.openxmlformats.org/officeDocument/2006/relationships/oleObject" Target="file:///C:\Users\Market-7-PC\Desktop\210629&#12487;&#12451;&#12473;&#12463;&#12488;&#12483;&#12503;\PKB&#12472;&#12515;&#12497;&#12531;\20210716_&#12496;&#12452;&#12458;&#12501;&#12451;&#12523;&#12512;&#22577;&#21578;&#26360;.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6847825528658"/>
          <c:y val="0.201400465788085"/>
          <c:w val="0.812722724727902"/>
          <c:h val="0.580767716535433"/>
        </c:manualLayout>
      </c:layout>
      <c:lineChart>
        <c:grouping val="standard"/>
        <c:varyColors val="0"/>
        <c:ser>
          <c:idx val="0"/>
          <c:order val="0"/>
          <c:tx>
            <c:strRef>
              <c:f>イヤープロテクター 極</c:f>
              <c:strCache>
                <c:ptCount val="1"/>
                <c:pt idx="0">
                  <c:v>イヤープロテクター 極</c:v>
                </c:pt>
              </c:strCache>
            </c:strRef>
          </c:tx>
          <c:spPr>
            <a:ln w="38100" cap="rnd" cmpd="sng" algn="ctr">
              <a:solidFill>
                <a:srgbClr val="03D1ED"/>
              </a:solidFill>
              <a:prstDash val="solid"/>
              <a:round/>
            </a:ln>
          </c:spPr>
          <c:dLbls>
            <c:delete val="1"/>
          </c:dLbls>
          <c:errBars>
            <c:errDir val="y"/>
            <c:errBarType val="both"/>
            <c:errValType val="cust"/>
            <c:noEndCap val="0"/>
            <c:plus>
              <c:numRef>
                <c:f>'[1]2021.06.16-17 (バイオフィルム形成阻害)'!$I$31:$I$38</c:f>
                <c:numCache>
                  <c:formatCode>General</c:formatCode>
                  <c:ptCount val="8"/>
                  <c:pt idx="0">
                    <c:v>0.0150554530541817</c:v>
                  </c:pt>
                  <c:pt idx="1">
                    <c:v>0.43854836297342</c:v>
                  </c:pt>
                  <c:pt idx="2">
                    <c:v>0.0186333035181634</c:v>
                  </c:pt>
                  <c:pt idx="3">
                    <c:v>0.00104880884817015</c:v>
                  </c:pt>
                  <c:pt idx="4">
                    <c:v>0.000632455532033676</c:v>
                  </c:pt>
                  <c:pt idx="5">
                    <c:v>0.000836660026534076</c:v>
                  </c:pt>
                  <c:pt idx="6">
                    <c:v>0.000516397779494323</c:v>
                  </c:pt>
                  <c:pt idx="7">
                    <c:v>0.000632455532033676</c:v>
                  </c:pt>
                </c:numCache>
              </c:numRef>
            </c:plus>
            <c:minus>
              <c:numRef>
                <c:f>'[1]2021.06.16-17 (バイオフィルム形成阻害)'!$I$31:$I$38</c:f>
                <c:numCache>
                  <c:formatCode>General</c:formatCode>
                  <c:ptCount val="8"/>
                  <c:pt idx="0">
                    <c:v>0.0150554530541817</c:v>
                  </c:pt>
                  <c:pt idx="1">
                    <c:v>0.43854836297342</c:v>
                  </c:pt>
                  <c:pt idx="2">
                    <c:v>0.0186333035181634</c:v>
                  </c:pt>
                  <c:pt idx="3">
                    <c:v>0.00104880884817015</c:v>
                  </c:pt>
                  <c:pt idx="4">
                    <c:v>0.000632455532033676</c:v>
                  </c:pt>
                  <c:pt idx="5">
                    <c:v>0.000836660026534076</c:v>
                  </c:pt>
                  <c:pt idx="6">
                    <c:v>0.000516397779494323</c:v>
                  </c:pt>
                  <c:pt idx="7">
                    <c:v>0.000632455532033676</c:v>
                  </c:pt>
                </c:numCache>
              </c:numRef>
            </c:minus>
          </c:errBars>
          <c:cat>
            <c:strRef>
              <c:f>'[1]2021.06.16-17 (バイオフィルム形成阻害)'!$A$64:$A$71</c:f>
              <c:strCache>
                <c:ptCount val="8"/>
                <c:pt idx="0" c:formatCode="General">
                  <c:v>0</c:v>
                </c:pt>
                <c:pt idx="1" c:formatCode="General">
                  <c:v>1/64</c:v>
                </c:pt>
                <c:pt idx="2" c:formatCode="General">
                  <c:v>1/32</c:v>
                </c:pt>
                <c:pt idx="3" c:formatCode="General">
                  <c:v>1/16</c:v>
                </c:pt>
                <c:pt idx="4" c:formatCode="General">
                  <c:v>1/8</c:v>
                </c:pt>
                <c:pt idx="5" c:formatCode="General">
                  <c:v>1/4</c:v>
                </c:pt>
                <c:pt idx="6" c:formatCode="General">
                  <c:v>1/2</c:v>
                </c:pt>
                <c:pt idx="7" c:formatCode="General">
                  <c:v>原液</c:v>
                </c:pt>
              </c:strCache>
            </c:strRef>
          </c:cat>
          <c:val>
            <c:numRef>
              <c:f>'[1]2021.06.16-17 (バイオフィルム形成阻害)'!$B$64:$B$71</c:f>
              <c:numCache>
                <c:formatCode>General</c:formatCode>
                <c:ptCount val="8"/>
                <c:pt idx="0">
                  <c:v>3.66766666666667</c:v>
                </c:pt>
                <c:pt idx="1">
                  <c:v>0.489333333333333</c:v>
                </c:pt>
                <c:pt idx="2">
                  <c:v>0.054</c:v>
                </c:pt>
                <c:pt idx="3">
                  <c:v>0.0485</c:v>
                </c:pt>
                <c:pt idx="4">
                  <c:v>0.048</c:v>
                </c:pt>
                <c:pt idx="5">
                  <c:v>0.0485</c:v>
                </c:pt>
                <c:pt idx="6">
                  <c:v>0.0473333333333333</c:v>
                </c:pt>
                <c:pt idx="7">
                  <c:v>0.049</c:v>
                </c:pt>
              </c:numCache>
            </c:numRef>
          </c:val>
          <c:smooth val="0"/>
        </c:ser>
        <c:dLbls>
          <c:showLegendKey val="0"/>
          <c:showVal val="0"/>
          <c:showCatName val="0"/>
          <c:showSerName val="0"/>
          <c:showPercent val="0"/>
          <c:showBubbleSize val="0"/>
        </c:dLbls>
        <c:marker val="1"/>
        <c:smooth val="0"/>
        <c:axId val="513074992"/>
        <c:axId val="513075384"/>
      </c:lineChart>
      <c:catAx>
        <c:axId val="513074992"/>
        <c:scaling>
          <c:orientation val="minMax"/>
        </c:scaling>
        <c:delete val="0"/>
        <c:axPos val="b"/>
        <c:numFmt formatCode="General" sourceLinked="1"/>
        <c:majorTickMark val="none"/>
        <c:minorTickMark val="none"/>
        <c:tickLblPos val="nextTo"/>
        <c:txPr>
          <a:bodyPr rot="-60000000" spcFirstLastPara="0" vertOverflow="ellipsis" vert="horz" wrap="square" anchor="ctr" anchorCtr="1"/>
          <a:lstStyle/>
          <a:p>
            <a:pPr>
              <a:defRPr lang="ja-JP" sz="1600" b="0" i="0" u="none" strike="noStrike" kern="1200" baseline="0">
                <a:solidFill>
                  <a:schemeClr val="tx1"/>
                </a:solidFill>
                <a:latin typeface="+mn-lt"/>
                <a:ea typeface="+mn-ea"/>
                <a:cs typeface="+mn-cs"/>
              </a:defRPr>
            </a:pPr>
          </a:p>
        </c:txPr>
        <c:crossAx val="513075384"/>
        <c:crosses val="autoZero"/>
        <c:auto val="1"/>
        <c:lblAlgn val="ctr"/>
        <c:lblOffset val="100"/>
        <c:noMultiLvlLbl val="0"/>
      </c:catAx>
      <c:valAx>
        <c:axId val="513075384"/>
        <c:scaling>
          <c:orientation val="minMax"/>
        </c:scaling>
        <c:delete val="0"/>
        <c:axPos val="l"/>
        <c:title>
          <c:tx>
            <c:rich>
              <a:bodyPr rot="0" spcFirstLastPara="0" vertOverflow="ellipsis" vert="horz" wrap="square" anchor="ctr" anchorCtr="1"/>
              <a:lstStyle/>
              <a:p>
                <a:pPr>
                  <a:defRPr lang="ja-JP" sz="1600" b="1" i="0" u="none" strike="noStrike" kern="1200" baseline="0">
                    <a:solidFill>
                      <a:schemeClr val="tx1"/>
                    </a:solidFill>
                    <a:latin typeface="+mn-lt"/>
                    <a:ea typeface="+mn-ea"/>
                    <a:cs typeface="+mn-cs"/>
                  </a:defRPr>
                </a:pPr>
                <a:r>
                  <a:rPr lang="ja-JP" altLang="en-US" sz="1600"/>
                  <a:t>吸光度</a:t>
                </a:r>
                <a:r>
                  <a:rPr lang="en-US" altLang="ja-JP" sz="1600"/>
                  <a:t>(Abs)</a:t>
                </a:r>
                <a:endParaRPr lang="ja-JP" altLang="en-US" sz="1600"/>
              </a:p>
            </c:rich>
          </c:tx>
          <c:layout>
            <c:manualLayout>
              <c:xMode val="edge"/>
              <c:yMode val="edge"/>
              <c:x val="0.0290680155166205"/>
              <c:y val="0.0602864682001691"/>
            </c:manualLayout>
          </c:layout>
          <c:overlay val="0"/>
        </c:title>
        <c:numFmt formatCode="0.0" sourceLinked="0"/>
        <c:majorTickMark val="none"/>
        <c:minorTickMark val="none"/>
        <c:tickLblPos val="nextTo"/>
        <c:txPr>
          <a:bodyPr rot="-60000000" spcFirstLastPara="0" vertOverflow="ellipsis" vert="horz" wrap="square" anchor="ctr" anchorCtr="1"/>
          <a:lstStyle/>
          <a:p>
            <a:pPr>
              <a:defRPr lang="ja-JP" sz="2000" b="0" i="0" u="none" strike="noStrike" kern="1200" baseline="0">
                <a:solidFill>
                  <a:schemeClr val="tx1"/>
                </a:solidFill>
                <a:latin typeface="+mn-lt"/>
                <a:ea typeface="+mn-ea"/>
                <a:cs typeface="+mn-cs"/>
              </a:defRPr>
            </a:pPr>
          </a:p>
        </c:txPr>
        <c:crossAx val="513074992"/>
        <c:crosses val="autoZero"/>
        <c:crossBetween val="between"/>
      </c:valAx>
    </c:plotArea>
    <c:legend>
      <c:legendPos val="r"/>
      <c:layout>
        <c:manualLayout>
          <c:xMode val="edge"/>
          <c:yMode val="edge"/>
          <c:x val="0.467992155965767"/>
          <c:y val="0.258950003636315"/>
          <c:w val="0.42270099099211"/>
          <c:h val="0.141593328244055"/>
        </c:manualLayout>
      </c:layout>
      <c:overlay val="0"/>
      <c:txPr>
        <a:bodyPr rot="0" spcFirstLastPara="0" vertOverflow="ellipsis" vert="horz" wrap="square" anchor="ctr" anchorCtr="1"/>
        <a:lstStyle/>
        <a:p>
          <a:pPr>
            <a:defRPr lang="ja-JP" sz="1800" b="0" i="0" u="none" strike="noStrike" kern="1200" baseline="0">
              <a:solidFill>
                <a:schemeClr val="tx1"/>
              </a:solidFill>
              <a:latin typeface="+mn-lt"/>
              <a:ea typeface="+mn-ea"/>
              <a:cs typeface="+mn-cs"/>
            </a:defRPr>
          </a:pPr>
        </a:p>
      </c:txPr>
    </c:legend>
    <c:plotVisOnly val="1"/>
    <c:dispBlanksAs val="gap"/>
    <c:showDLblsOverMax val="0"/>
  </c:chart>
  <c:spPr>
    <a:solidFill>
      <a:sysClr val="window" lastClr="FFFFFF"/>
    </a:solidFill>
    <a:ln>
      <a:noFill/>
    </a:ln>
  </c:spPr>
  <c:txPr>
    <a:bodyPr/>
    <a:lstStyle/>
    <a:p>
      <a:pPr>
        <a:defRPr lang="ja-JP"/>
      </a:pPr>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ea typeface="+mn-ea"/>
              </a:defRPr>
            </a:lvl1pPr>
          </a:lstStyle>
          <a:p>
            <a:pPr>
              <a:defRPr/>
            </a:pPr>
            <a:fld id="{05278834-683C-4963-82E1-81EACB0B1E95}" type="datetimeFigureOut">
              <a:rPr lang="ja-JP" altLang="en-US"/>
            </a:fld>
            <a:endParaRPr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ja-JP" altLang="en-US" noProof="0"/>
              <a:t>マスター テキストの書式設定</a:t>
            </a:r>
            <a:endParaRPr lang="ja-JP" altLang="en-US" noProof="0"/>
          </a:p>
          <a:p>
            <a:pPr lvl="1"/>
            <a:r>
              <a:rPr lang="ja-JP" altLang="en-US" noProof="0"/>
              <a:t>第 </a:t>
            </a:r>
            <a:r>
              <a:rPr lang="en-US" altLang="ja-JP" noProof="0"/>
              <a:t>2 </a:t>
            </a:r>
            <a:r>
              <a:rPr lang="ja-JP" altLang="en-US" noProof="0"/>
              <a:t>レベル</a:t>
            </a:r>
            <a:endParaRPr lang="ja-JP" altLang="en-US" noProof="0"/>
          </a:p>
          <a:p>
            <a:pPr lvl="2"/>
            <a:r>
              <a:rPr lang="ja-JP" altLang="en-US" noProof="0"/>
              <a:t>第 </a:t>
            </a:r>
            <a:r>
              <a:rPr lang="en-US" altLang="ja-JP" noProof="0"/>
              <a:t>3 </a:t>
            </a:r>
            <a:r>
              <a:rPr lang="ja-JP" altLang="en-US" noProof="0"/>
              <a:t>レベル</a:t>
            </a:r>
            <a:endParaRPr lang="ja-JP" altLang="en-US" noProof="0"/>
          </a:p>
          <a:p>
            <a:pPr lvl="3"/>
            <a:r>
              <a:rPr lang="ja-JP" altLang="en-US" noProof="0"/>
              <a:t>第 </a:t>
            </a:r>
            <a:r>
              <a:rPr lang="en-US" altLang="ja-JP" noProof="0"/>
              <a:t>4 </a:t>
            </a:r>
            <a:r>
              <a:rPr lang="ja-JP" altLang="en-US" noProof="0"/>
              <a:t>レベル</a:t>
            </a:r>
            <a:endParaRPr lang="ja-JP" altLang="en-US" noProof="0"/>
          </a:p>
          <a:p>
            <a:pPr lvl="4"/>
            <a:r>
              <a:rPr lang="ja-JP" altLang="en-US" noProof="0"/>
              <a:t>第 </a:t>
            </a:r>
            <a:r>
              <a:rPr lang="en-US" altLang="ja-JP" noProof="0"/>
              <a:t>5 </a:t>
            </a:r>
            <a:r>
              <a:rPr lang="ja-JP" altLang="en-US" noProof="0"/>
              <a:t>レベル</a:t>
            </a:r>
            <a:endParaRPr lang="ja-JP" altLang="en-US" noProof="0"/>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ea typeface="+mn-ea"/>
              </a:defRPr>
            </a:lvl1pPr>
          </a:lstStyle>
          <a:p>
            <a:pPr>
              <a:defRPr/>
            </a:pPr>
            <a:fld id="{9B03AC57-8CAE-403D-977B-13B4BD12AD00}" type="slidenum">
              <a:rPr lang="ja-JP" altLang="en-US"/>
            </a:fld>
            <a:endParaRPr lang="ja-JP"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ー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7891" name="ノート プレースホルダー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ja-JP" altLang="en-US"/>
          </a:p>
        </p:txBody>
      </p:sp>
      <p:sp>
        <p:nvSpPr>
          <p:cNvPr id="4" name="スライド番号プレースホルダー 3"/>
          <p:cNvSpPr>
            <a:spLocks noGrp="1"/>
          </p:cNvSpPr>
          <p:nvPr>
            <p:ph type="sldNum" sz="quarter" idx="5"/>
          </p:nvPr>
        </p:nvSpPr>
        <p:spPr/>
        <p:txBody>
          <a:bodyPr/>
          <a:lstStyle/>
          <a:p>
            <a:pPr>
              <a:defRPr/>
            </a:pPr>
            <a:fld id="{1B62EAB5-984F-411E-9A31-6462C2BED628}" type="slidenum">
              <a:rPr lang="ja-JP" altLang="en-US" smtClean="0"/>
            </a:fld>
            <a:endParaRPr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bwMode="auto">
          <a:xfrm>
            <a:off x="382588"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63"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bwMode="auto">
          <a:xfrm>
            <a:off x="382588"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7107"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4500"/>
            </a:lvl1pPr>
          </a:lstStyle>
          <a:p>
            <a:r>
              <a:rPr lang="ja-JP" altLang="en-US"/>
              <a:t>マスター タイトルの書式設定</a:t>
            </a:r>
            <a:endParaRPr lang="ja-JP" altLang="en-US"/>
          </a:p>
        </p:txBody>
      </p:sp>
      <p:sp>
        <p:nvSpPr>
          <p:cNvPr id="3" name="字幕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EF58A917-DD89-45FA-A9D9-489954BCBEB4}" type="datetimeFigureOut">
              <a:rPr lang="ja-JP" altLang="en-US"/>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B90824D4-9C46-48F9-9934-962A83A82BFC}" type="slidenum">
              <a:rPr lang="ja-JP" altLang="en-US"/>
            </a:fld>
            <a:endParaRPr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55171BD2-2AFD-4266-90FC-3AF435DC2EEB}" type="datetimeFigureOut">
              <a:rPr lang="ja-JP" altLang="en-US"/>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0B42E2DB-70A7-4631-B7BA-A281B8659B91}" type="slidenum">
              <a:rPr lang="ja-JP" altLang="en-US"/>
            </a:fld>
            <a:endParaRPr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1" y="365125"/>
            <a:ext cx="2628900" cy="5811838"/>
          </a:xfrm>
        </p:spPr>
        <p:txBody>
          <a:bodyPr vert="eaVert"/>
          <a:lstStyle/>
          <a:p>
            <a:r>
              <a:rPr lang="ja-JP" altLang="en-US"/>
              <a:t>マスター タイトルの書式設定</a:t>
            </a:r>
            <a:endParaRPr lang="ja-JP" altLang="en-US"/>
          </a:p>
        </p:txBody>
      </p:sp>
      <p:sp>
        <p:nvSpPr>
          <p:cNvPr id="3" name="縦書きテキスト プレースホルダー 2"/>
          <p:cNvSpPr>
            <a:spLocks noGrp="1"/>
          </p:cNvSpPr>
          <p:nvPr>
            <p:ph type="body" orient="vert" idx="1"/>
          </p:nvPr>
        </p:nvSpPr>
        <p:spPr>
          <a:xfrm>
            <a:off x="838201" y="365125"/>
            <a:ext cx="7734300" cy="5811838"/>
          </a:xfrm>
        </p:spPr>
        <p:txBody>
          <a:bodyPr vert="eaVert"/>
          <a:lstStyle/>
          <a:p>
            <a:pPr lvl="0"/>
            <a:r>
              <a:rPr lang="ja-JP" altLang="en-US"/>
              <a:t>マスター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6A5030DB-7437-4A55-82AE-766FB596CA0C}" type="datetimeFigureOut">
              <a:rPr lang="ja-JP" altLang="en-US"/>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94BD8327-E8FD-432D-8FA5-50EE657EB953}" type="slidenum">
              <a:rPr lang="ja-JP" altLang="en-US"/>
            </a:fld>
            <a:endParaRPr lang="ja-JP"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8"/>
            <a:ext cx="10363200" cy="1470025"/>
          </a:xfrm>
        </p:spPr>
        <p:txBody>
          <a:bodyPr/>
          <a:lstStyle/>
          <a:p>
            <a:r>
              <a:rPr lang="ja-JP" altLang="en-US"/>
              <a:t>マスタ タイトルの書式設定</a:t>
            </a:r>
            <a:endParaRPr lang="ja-JP" altLang="en-US"/>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ja-JP" altLang="en-US"/>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43F2DBDD-14D2-44DB-94C6-369863757928}" type="datetimeFigureOut">
              <a:rPr lang="ja-JP" altLang="en-US"/>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201C2A68-0036-405F-9A2B-37DA71B20C22}" type="slidenum">
              <a:rPr lang="ja-JP" altLang="en-US"/>
            </a:fld>
            <a:endParaRPr lang="ja-JP"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a:t>マスタ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0EDE27DE-E4ED-4087-B1F1-582FD09EC642}" type="datetimeFigureOut">
              <a:rPr lang="ja-JP" altLang="en-US"/>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4F25B9B4-0C7F-4AC0-B5B9-8B9D8BA79A80}" type="slidenum">
              <a:rPr lang="ja-JP" altLang="en-US"/>
            </a:fld>
            <a:endParaRPr lang="ja-JP"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3"/>
            <a:ext cx="10363200" cy="1362075"/>
          </a:xfrm>
        </p:spPr>
        <p:txBody>
          <a:bodyPr anchor="t"/>
          <a:lstStyle>
            <a:lvl1pPr algn="l">
              <a:defRPr sz="3000" b="1" cap="all"/>
            </a:lvl1pPr>
          </a:lstStyle>
          <a:p>
            <a:r>
              <a:rPr lang="ja-JP" altLang="en-US"/>
              <a:t>マスタ タイトルの書式設定</a:t>
            </a:r>
            <a:endParaRPr lang="ja-JP" altLang="en-US"/>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a:t>マスタ テキストの書式設定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DDF0ED38-BEAF-4615-ADC2-2625BFD3E5E1}" type="datetimeFigureOut">
              <a:rPr lang="ja-JP" altLang="en-US"/>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49034FD4-4652-47AF-88B0-7D5F3599D19D}" type="slidenum">
              <a:rPr lang="ja-JP" altLang="en-US"/>
            </a:fld>
            <a:endParaRPr lang="ja-JP"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endParaRPr lang="ja-JP" altLang="en-US"/>
          </a:p>
        </p:txBody>
      </p:sp>
      <p:sp>
        <p:nvSpPr>
          <p:cNvPr id="3" name="コンテンツ プレースホルダ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ja-JP" altLang="en-US"/>
              <a:t>マスタ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ja-JP" altLang="en-US"/>
          </a:p>
        </p:txBody>
      </p:sp>
      <p:sp>
        <p:nvSpPr>
          <p:cNvPr id="4" name="コンテンツ プレースホルダ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ja-JP" altLang="en-US"/>
              <a:t>マスタ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3913A95A-D496-40F6-9825-00FBADF46B07}" type="datetimeFigureOut">
              <a:rPr lang="ja-JP" altLang="en-US"/>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670FE0DA-A0DE-4FA5-8FD9-04A19BEA869E}" type="slidenum">
              <a:rPr lang="ja-JP" altLang="en-US"/>
            </a:fld>
            <a:endParaRPr lang="ja-JP"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endParaRPr lang="ja-JP" altLang="en-US"/>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 テキストの書式設定</a:t>
            </a:r>
            <a:endParaRPr lang="ja-JP" altLang="en-US"/>
          </a:p>
        </p:txBody>
      </p:sp>
      <p:sp>
        <p:nvSpPr>
          <p:cNvPr id="4" name="コンテンツ プレースホルダ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ja-JP" altLang="en-US"/>
              <a:t>マスタ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ja-JP" altLang="en-US"/>
          </a:p>
        </p:txBody>
      </p:sp>
      <p:sp>
        <p:nvSpPr>
          <p:cNvPr id="5" name="テキスト プレースホルダ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 テキストの書式設定</a:t>
            </a:r>
            <a:endParaRPr lang="ja-JP" altLang="en-US"/>
          </a:p>
        </p:txBody>
      </p:sp>
      <p:sp>
        <p:nvSpPr>
          <p:cNvPr id="6" name="コンテンツ プレースホルダ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ja-JP" altLang="en-US"/>
              <a:t>マスタ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fld id="{0022F4CE-003D-4A02-95D7-583C443536C6}" type="datetimeFigureOut">
              <a:rPr lang="ja-JP" altLang="en-US"/>
            </a:fld>
            <a:endParaRPr lang="ja-JP" altLang="en-US"/>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 5"/>
          <p:cNvSpPr>
            <a:spLocks noGrp="1"/>
          </p:cNvSpPr>
          <p:nvPr>
            <p:ph type="sldNum" sz="quarter" idx="12"/>
          </p:nvPr>
        </p:nvSpPr>
        <p:spPr/>
        <p:txBody>
          <a:bodyPr/>
          <a:lstStyle>
            <a:lvl1pPr>
              <a:defRPr/>
            </a:lvl1pPr>
          </a:lstStyle>
          <a:p>
            <a:pPr>
              <a:defRPr/>
            </a:pPr>
            <a:fld id="{3DE902A5-095B-4B11-AA87-8570E4035282}" type="slidenum">
              <a:rPr lang="ja-JP" altLang="en-US"/>
            </a:fld>
            <a:endParaRPr lang="ja-JP"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fld id="{0C54B83E-B5AC-417C-BA0F-17AC78F74092}" type="datetimeFigureOut">
              <a:rPr lang="ja-JP" altLang="en-US"/>
            </a:fld>
            <a:endParaRPr lang="ja-JP" altLang="en-US"/>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 5"/>
          <p:cNvSpPr>
            <a:spLocks noGrp="1"/>
          </p:cNvSpPr>
          <p:nvPr>
            <p:ph type="sldNum" sz="quarter" idx="12"/>
          </p:nvPr>
        </p:nvSpPr>
        <p:spPr/>
        <p:txBody>
          <a:bodyPr/>
          <a:lstStyle>
            <a:lvl1pPr>
              <a:defRPr/>
            </a:lvl1pPr>
          </a:lstStyle>
          <a:p>
            <a:pPr>
              <a:defRPr/>
            </a:pPr>
            <a:fld id="{BB23E72C-10D2-4A1B-8BD2-F5691F3DE7B9}" type="slidenum">
              <a:rPr lang="ja-JP" altLang="en-US"/>
            </a:fld>
            <a:endParaRPr lang="ja-JP"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4992E6EC-22EB-4022-BFB5-4269B4C53A4C}" type="datetimeFigureOut">
              <a:rPr lang="ja-JP" altLang="en-US"/>
            </a:fld>
            <a:endParaRPr lang="ja-JP" altLang="en-US"/>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 5"/>
          <p:cNvSpPr>
            <a:spLocks noGrp="1"/>
          </p:cNvSpPr>
          <p:nvPr>
            <p:ph type="sldNum" sz="quarter" idx="12"/>
          </p:nvPr>
        </p:nvSpPr>
        <p:spPr/>
        <p:txBody>
          <a:bodyPr/>
          <a:lstStyle>
            <a:lvl1pPr>
              <a:defRPr/>
            </a:lvl1pPr>
          </a:lstStyle>
          <a:p>
            <a:pPr>
              <a:defRPr/>
            </a:pPr>
            <a:fld id="{0D217208-E0FC-4E51-BFC2-D1C886CE8774}" type="slidenum">
              <a:rPr lang="ja-JP" altLang="en-US"/>
            </a:fld>
            <a:endParaRPr lang="ja-JP"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2" y="273050"/>
            <a:ext cx="4011084" cy="1162050"/>
          </a:xfrm>
        </p:spPr>
        <p:txBody>
          <a:bodyPr anchor="b"/>
          <a:lstStyle>
            <a:lvl1pPr algn="l">
              <a:defRPr sz="1500" b="1"/>
            </a:lvl1pPr>
          </a:lstStyle>
          <a:p>
            <a:r>
              <a:rPr lang="ja-JP" altLang="en-US"/>
              <a:t>マスタ タイトルの書式設定</a:t>
            </a:r>
            <a:endParaRPr lang="ja-JP" altLang="en-US"/>
          </a:p>
        </p:txBody>
      </p:sp>
      <p:sp>
        <p:nvSpPr>
          <p:cNvPr id="3" name="コンテンツ プレースホルダ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ja-JP" altLang="en-US"/>
          </a:p>
        </p:txBody>
      </p:sp>
      <p:sp>
        <p:nvSpPr>
          <p:cNvPr id="4" name="テキスト プレースホルダ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 テキストの書式設定</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389AD3E7-99BA-4358-9282-5D4B41E2856D}" type="datetimeFigureOut">
              <a:rPr lang="ja-JP" altLang="en-US"/>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1ADCD2FA-2899-437D-9190-B4C390706873}" type="slidenum">
              <a:rPr lang="ja-JP" altLang="en-US"/>
            </a:fld>
            <a:endParaRPr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a:t>マスター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9D80EDF0-9206-4DD7-B423-07583B5DC4B2}" type="datetimeFigureOut">
              <a:rPr lang="ja-JP" altLang="en-US"/>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AAEBBE20-0C49-4A01-ADDD-CA78A63FD13E}" type="slidenum">
              <a:rPr lang="ja-JP" altLang="en-US"/>
            </a:fld>
            <a:endParaRPr lang="ja-JP"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1500" b="1"/>
            </a:lvl1pPr>
          </a:lstStyle>
          <a:p>
            <a:r>
              <a:rPr lang="ja-JP" altLang="en-US"/>
              <a:t>マスタ タイトルの書式設定</a:t>
            </a:r>
            <a:endParaRPr lang="ja-JP" altLang="en-US"/>
          </a:p>
        </p:txBody>
      </p:sp>
      <p:sp>
        <p:nvSpPr>
          <p:cNvPr id="3" name="図プレースホルダ 2"/>
          <p:cNvSpPr>
            <a:spLocks noGrp="1"/>
          </p:cNvSpPr>
          <p:nvPr>
            <p:ph type="pic" idx="1"/>
          </p:nvPr>
        </p:nvSpPr>
        <p:spPr>
          <a:xfrm>
            <a:off x="2389717" y="612775"/>
            <a:ext cx="73152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ja-JP" altLang="en-US" noProof="0"/>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 テキストの書式設定</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167C71E3-38D4-41E2-A3AB-082FF541F5E4}" type="datetimeFigureOut">
              <a:rPr lang="ja-JP" altLang="en-US"/>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B2D3F479-FF4A-40B4-B19B-1712DD7D1B4E}" type="slidenum">
              <a:rPr lang="ja-JP" altLang="en-US"/>
            </a:fld>
            <a:endParaRPr lang="ja-JP"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EA40379A-8FEF-4BC7-8935-6A98A63E5352}" type="datetimeFigureOut">
              <a:rPr lang="ja-JP" altLang="en-US"/>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14639943-1B4B-4486-96FF-03BAE21AD842}" type="slidenum">
              <a:rPr lang="ja-JP" altLang="en-US"/>
            </a:fld>
            <a:endParaRPr lang="ja-JP"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41"/>
            <a:ext cx="2743200" cy="5851525"/>
          </a:xfrm>
        </p:spPr>
        <p:txBody>
          <a:bodyPr vert="eaVert"/>
          <a:lstStyle/>
          <a:p>
            <a:r>
              <a:rPr lang="ja-JP" altLang="en-US"/>
              <a:t>マスタ タイトルの書式設定</a:t>
            </a:r>
            <a:endParaRPr lang="ja-JP" altLang="en-US"/>
          </a:p>
        </p:txBody>
      </p:sp>
      <p:sp>
        <p:nvSpPr>
          <p:cNvPr id="3" name="縦書きテキスト プレースホルダ 2"/>
          <p:cNvSpPr>
            <a:spLocks noGrp="1"/>
          </p:cNvSpPr>
          <p:nvPr>
            <p:ph type="body" orient="vert" idx="1"/>
          </p:nvPr>
        </p:nvSpPr>
        <p:spPr>
          <a:xfrm>
            <a:off x="609600" y="274641"/>
            <a:ext cx="8026400" cy="5851525"/>
          </a:xfrm>
        </p:spPr>
        <p:txBody>
          <a:bodyPr vert="eaVert"/>
          <a:lstStyle/>
          <a:p>
            <a:pPr lvl="0"/>
            <a:r>
              <a:rPr lang="ja-JP" altLang="en-US"/>
              <a:t>マスタ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D0FD41B4-CC78-423B-8FF3-BB7176D31F1A}" type="datetimeFigureOut">
              <a:rPr lang="ja-JP" altLang="en-US"/>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2D7E249F-5089-459D-83D8-BFD75A8265E4}" type="slidenum">
              <a:rPr lang="ja-JP" altLang="en-US"/>
            </a:fld>
            <a:endParaRPr lang="ja-JP"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609600" y="274641"/>
            <a:ext cx="10972800" cy="5851525"/>
          </a:xfrm>
        </p:spPr>
        <p:txBody>
          <a:bodyPr/>
          <a:lstStyle/>
          <a:p>
            <a:pPr lvl="0"/>
            <a:r>
              <a:rPr lang="ja-JP" altLang="en-US"/>
              <a:t>マスター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ja-JP" altLang="en-US"/>
          </a:p>
        </p:txBody>
      </p:sp>
      <p:sp>
        <p:nvSpPr>
          <p:cNvPr id="3" name="日付プレースホルダ 3"/>
          <p:cNvSpPr>
            <a:spLocks noGrp="1"/>
          </p:cNvSpPr>
          <p:nvPr>
            <p:ph type="dt" sz="half" idx="10"/>
          </p:nvPr>
        </p:nvSpPr>
        <p:spPr/>
        <p:txBody>
          <a:bodyPr/>
          <a:lstStyle>
            <a:lvl1pPr>
              <a:defRPr/>
            </a:lvl1pPr>
          </a:lstStyle>
          <a:p>
            <a:pPr>
              <a:defRPr/>
            </a:pPr>
            <a:fld id="{E792CCCE-DCCB-442E-97E2-C545BC39E35F}" type="datetimeFigureOut">
              <a:rPr lang="ja-JP" altLang="en-US"/>
            </a:fld>
            <a:endParaRPr lang="ja-JP" altLang="en-US"/>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 5"/>
          <p:cNvSpPr>
            <a:spLocks noGrp="1"/>
          </p:cNvSpPr>
          <p:nvPr>
            <p:ph type="sldNum" sz="quarter" idx="12"/>
          </p:nvPr>
        </p:nvSpPr>
        <p:spPr/>
        <p:txBody>
          <a:bodyPr/>
          <a:lstStyle>
            <a:lvl1pPr>
              <a:defRPr/>
            </a:lvl1pPr>
          </a:lstStyle>
          <a:p>
            <a:pPr>
              <a:defRPr/>
            </a:pPr>
            <a:fld id="{6021E844-BAA4-4605-9025-AFEBBD2F51A5}" type="slidenum">
              <a:rPr lang="ja-JP" altLang="en-US"/>
            </a:fld>
            <a:endParaRPr lang="ja-JP"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8"/>
            <a:ext cx="10363200" cy="1470025"/>
          </a:xfrm>
        </p:spPr>
        <p:txBody>
          <a:bodyPr/>
          <a:lstStyle/>
          <a:p>
            <a:r>
              <a:rPr lang="ja-JP" altLang="en-US"/>
              <a:t>マスタ タイトルの書式設定</a:t>
            </a:r>
            <a:endParaRPr lang="ja-JP" altLang="en-US"/>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ja-JP" altLang="en-US"/>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C5964AD9-15BD-4A8A-8B3C-A53A54C2E51D}" type="datetimeFigureOut">
              <a:rPr lang="ja-JP" altLang="en-US"/>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86A545FE-6293-4022-B600-C3132C06E5EE}" type="slidenum">
              <a:rPr lang="ja-JP" altLang="en-US"/>
            </a:fld>
            <a:endParaRPr lang="ja-JP"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a:t>マスタ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66F31666-E46E-450D-BF64-0D485D4837EC}" type="datetimeFigureOut">
              <a:rPr lang="ja-JP" altLang="en-US"/>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B6FBA2A5-4276-4565-B8DC-237B952742F2}" type="slidenum">
              <a:rPr lang="ja-JP" altLang="en-US"/>
            </a:fld>
            <a:endParaRPr lang="ja-JP"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3"/>
            <a:ext cx="10363200" cy="1362075"/>
          </a:xfrm>
        </p:spPr>
        <p:txBody>
          <a:bodyPr anchor="t"/>
          <a:lstStyle>
            <a:lvl1pPr algn="l">
              <a:defRPr sz="3000" b="1" cap="all"/>
            </a:lvl1pPr>
          </a:lstStyle>
          <a:p>
            <a:r>
              <a:rPr lang="ja-JP" altLang="en-US"/>
              <a:t>マスタ タイトルの書式設定</a:t>
            </a:r>
            <a:endParaRPr lang="ja-JP" altLang="en-US"/>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a:t>マスタ テキストの書式設定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9B988D60-9F46-4CC4-A8C1-7A0C4BDC6E54}" type="datetimeFigureOut">
              <a:rPr lang="ja-JP" altLang="en-US"/>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E84AB49C-3821-4215-9101-E918BA50330A}" type="slidenum">
              <a:rPr lang="ja-JP" altLang="en-US"/>
            </a:fld>
            <a:endParaRPr lang="ja-JP"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endParaRPr lang="ja-JP" altLang="en-US"/>
          </a:p>
        </p:txBody>
      </p:sp>
      <p:sp>
        <p:nvSpPr>
          <p:cNvPr id="3" name="コンテンツ プレースホルダ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ja-JP" altLang="en-US"/>
              <a:t>マスタ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ja-JP" altLang="en-US"/>
          </a:p>
        </p:txBody>
      </p:sp>
      <p:sp>
        <p:nvSpPr>
          <p:cNvPr id="4" name="コンテンツ プレースホルダ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ja-JP" altLang="en-US"/>
              <a:t>マスタ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8C2080DC-5039-4B1E-B648-D01FCD9217DD}" type="datetimeFigureOut">
              <a:rPr lang="ja-JP" altLang="en-US"/>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B524D642-B919-49DB-A908-88DA369C5061}" type="slidenum">
              <a:rPr lang="ja-JP" altLang="en-US"/>
            </a:fld>
            <a:endParaRPr lang="ja-JP"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endParaRPr lang="ja-JP" altLang="en-US"/>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 テキストの書式設定</a:t>
            </a:r>
            <a:endParaRPr lang="ja-JP" altLang="en-US"/>
          </a:p>
        </p:txBody>
      </p:sp>
      <p:sp>
        <p:nvSpPr>
          <p:cNvPr id="4" name="コンテンツ プレースホルダ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ja-JP" altLang="en-US"/>
              <a:t>マスタ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ja-JP" altLang="en-US"/>
          </a:p>
        </p:txBody>
      </p:sp>
      <p:sp>
        <p:nvSpPr>
          <p:cNvPr id="5" name="テキスト プレースホルダ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 テキストの書式設定</a:t>
            </a:r>
            <a:endParaRPr lang="ja-JP" altLang="en-US"/>
          </a:p>
        </p:txBody>
      </p:sp>
      <p:sp>
        <p:nvSpPr>
          <p:cNvPr id="6" name="コンテンツ プレースホルダ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ja-JP" altLang="en-US"/>
              <a:t>マスタ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fld id="{98B14ED2-249A-4065-AD8C-7E994F280637}" type="datetimeFigureOut">
              <a:rPr lang="ja-JP" altLang="en-US"/>
            </a:fld>
            <a:endParaRPr lang="ja-JP" altLang="en-US"/>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 5"/>
          <p:cNvSpPr>
            <a:spLocks noGrp="1"/>
          </p:cNvSpPr>
          <p:nvPr>
            <p:ph type="sldNum" sz="quarter" idx="12"/>
          </p:nvPr>
        </p:nvSpPr>
        <p:spPr/>
        <p:txBody>
          <a:bodyPr/>
          <a:lstStyle>
            <a:lvl1pPr>
              <a:defRPr/>
            </a:lvl1pPr>
          </a:lstStyle>
          <a:p>
            <a:pPr>
              <a:defRPr/>
            </a:pPr>
            <a:fld id="{9BF2F5C2-CA7A-4F64-9755-1FDF4FC34B63}" type="slidenum">
              <a:rPr lang="ja-JP" altLang="en-US"/>
            </a:fld>
            <a:endParaRPr lang="ja-JP"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fld id="{037A0035-95DF-4D63-8D63-189F1E8B3E12}" type="datetimeFigureOut">
              <a:rPr lang="ja-JP" altLang="en-US"/>
            </a:fld>
            <a:endParaRPr lang="ja-JP" altLang="en-US"/>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 5"/>
          <p:cNvSpPr>
            <a:spLocks noGrp="1"/>
          </p:cNvSpPr>
          <p:nvPr>
            <p:ph type="sldNum" sz="quarter" idx="12"/>
          </p:nvPr>
        </p:nvSpPr>
        <p:spPr/>
        <p:txBody>
          <a:bodyPr/>
          <a:lstStyle>
            <a:lvl1pPr>
              <a:defRPr/>
            </a:lvl1pPr>
          </a:lstStyle>
          <a:p>
            <a:pPr>
              <a:defRPr/>
            </a:pPr>
            <a:fld id="{AA94D856-6CC1-4F23-8FA2-34A8E44911B8}" type="slidenum">
              <a:rPr lang="ja-JP" altLang="en-US"/>
            </a:fld>
            <a:endParaRPr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1" y="1709740"/>
            <a:ext cx="10515600" cy="2852737"/>
          </a:xfrm>
        </p:spPr>
        <p:txBody>
          <a:bodyPr anchor="b"/>
          <a:lstStyle>
            <a:lvl1pPr>
              <a:defRPr sz="4500"/>
            </a:lvl1pPr>
          </a:lstStyle>
          <a:p>
            <a:r>
              <a:rPr lang="ja-JP" altLang="en-US"/>
              <a:t>マスター タイトルの書式設定</a:t>
            </a:r>
            <a:endParaRPr lang="ja-JP" altLang="en-US"/>
          </a:p>
        </p:txBody>
      </p:sp>
      <p:sp>
        <p:nvSpPr>
          <p:cNvPr id="3" name="テキスト プレースホルダー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5F56562C-45E3-4844-A200-AD6801E1294F}" type="datetimeFigureOut">
              <a:rPr lang="ja-JP" altLang="en-US"/>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5D55146D-05EA-45C3-8C4F-F786F6C18179}" type="slidenum">
              <a:rPr lang="ja-JP" altLang="en-US"/>
            </a:fld>
            <a:endParaRPr lang="ja-JP"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651F9867-E5E5-4740-BC95-9F2D7BD54311}" type="datetimeFigureOut">
              <a:rPr lang="ja-JP" altLang="en-US"/>
            </a:fld>
            <a:endParaRPr lang="ja-JP" altLang="en-US"/>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 5"/>
          <p:cNvSpPr>
            <a:spLocks noGrp="1"/>
          </p:cNvSpPr>
          <p:nvPr>
            <p:ph type="sldNum" sz="quarter" idx="12"/>
          </p:nvPr>
        </p:nvSpPr>
        <p:spPr/>
        <p:txBody>
          <a:bodyPr/>
          <a:lstStyle>
            <a:lvl1pPr>
              <a:defRPr/>
            </a:lvl1pPr>
          </a:lstStyle>
          <a:p>
            <a:pPr>
              <a:defRPr/>
            </a:pPr>
            <a:fld id="{1129D0F7-AAE6-40D9-B63F-0484D6872EDD}" type="slidenum">
              <a:rPr lang="ja-JP" altLang="en-US"/>
            </a:fld>
            <a:endParaRPr lang="ja-JP"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2" y="273050"/>
            <a:ext cx="4011084" cy="1162050"/>
          </a:xfrm>
        </p:spPr>
        <p:txBody>
          <a:bodyPr anchor="b"/>
          <a:lstStyle>
            <a:lvl1pPr algn="l">
              <a:defRPr sz="1500" b="1"/>
            </a:lvl1pPr>
          </a:lstStyle>
          <a:p>
            <a:r>
              <a:rPr lang="ja-JP" altLang="en-US"/>
              <a:t>マスタ タイトルの書式設定</a:t>
            </a:r>
            <a:endParaRPr lang="ja-JP" altLang="en-US"/>
          </a:p>
        </p:txBody>
      </p:sp>
      <p:sp>
        <p:nvSpPr>
          <p:cNvPr id="3" name="コンテンツ プレースホルダ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ja-JP" altLang="en-US"/>
          </a:p>
        </p:txBody>
      </p:sp>
      <p:sp>
        <p:nvSpPr>
          <p:cNvPr id="4" name="テキスト プレースホルダ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 テキストの書式設定</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B04A810F-68A0-4C78-A74B-E3C997DBC0F3}" type="datetimeFigureOut">
              <a:rPr lang="ja-JP" altLang="en-US"/>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2F249D5A-0ED6-4E76-9547-50B6FA142598}" type="slidenum">
              <a:rPr lang="ja-JP" altLang="en-US"/>
            </a:fld>
            <a:endParaRPr lang="ja-JP"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1500" b="1"/>
            </a:lvl1pPr>
          </a:lstStyle>
          <a:p>
            <a:r>
              <a:rPr lang="ja-JP" altLang="en-US"/>
              <a:t>マスタ タイトルの書式設定</a:t>
            </a:r>
            <a:endParaRPr lang="ja-JP" altLang="en-US"/>
          </a:p>
        </p:txBody>
      </p:sp>
      <p:sp>
        <p:nvSpPr>
          <p:cNvPr id="3" name="図プレースホルダ 2"/>
          <p:cNvSpPr>
            <a:spLocks noGrp="1"/>
          </p:cNvSpPr>
          <p:nvPr>
            <p:ph type="pic" idx="1"/>
          </p:nvPr>
        </p:nvSpPr>
        <p:spPr>
          <a:xfrm>
            <a:off x="2389717" y="612775"/>
            <a:ext cx="73152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ja-JP" altLang="en-US" noProof="0"/>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 テキストの書式設定</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BDD04B73-53FC-409C-8A79-7F4AF72DEFCD}" type="datetimeFigureOut">
              <a:rPr lang="ja-JP" altLang="en-US"/>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EB4945B3-2379-49F1-8D40-82C9C24B9781}" type="slidenum">
              <a:rPr lang="ja-JP" altLang="en-US"/>
            </a:fld>
            <a:endParaRPr lang="ja-JP"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9518263E-1597-4FBA-BA73-1622DA4A3795}" type="datetimeFigureOut">
              <a:rPr lang="ja-JP" altLang="en-US"/>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341A07CC-DC89-4F43-8E25-BCCEF61D1163}" type="slidenum">
              <a:rPr lang="ja-JP" altLang="en-US"/>
            </a:fld>
            <a:endParaRPr lang="ja-JP"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41"/>
            <a:ext cx="2743200" cy="5851525"/>
          </a:xfrm>
        </p:spPr>
        <p:txBody>
          <a:bodyPr vert="eaVert"/>
          <a:lstStyle/>
          <a:p>
            <a:r>
              <a:rPr lang="ja-JP" altLang="en-US"/>
              <a:t>マスタ タイトルの書式設定</a:t>
            </a:r>
            <a:endParaRPr lang="ja-JP" altLang="en-US"/>
          </a:p>
        </p:txBody>
      </p:sp>
      <p:sp>
        <p:nvSpPr>
          <p:cNvPr id="3" name="縦書きテキスト プレースホルダ 2"/>
          <p:cNvSpPr>
            <a:spLocks noGrp="1"/>
          </p:cNvSpPr>
          <p:nvPr>
            <p:ph type="body" orient="vert" idx="1"/>
          </p:nvPr>
        </p:nvSpPr>
        <p:spPr>
          <a:xfrm>
            <a:off x="609600" y="274641"/>
            <a:ext cx="8026400" cy="5851525"/>
          </a:xfrm>
        </p:spPr>
        <p:txBody>
          <a:bodyPr vert="eaVert"/>
          <a:lstStyle/>
          <a:p>
            <a:pPr lvl="0"/>
            <a:r>
              <a:rPr lang="ja-JP" altLang="en-US"/>
              <a:t>マスタ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9D225F56-9AFF-444C-99E6-B902956EFD5E}" type="datetimeFigureOut">
              <a:rPr lang="ja-JP" altLang="en-US"/>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17A61A17-22FA-4921-A3FB-74C110659725}" type="slidenum">
              <a:rPr lang="ja-JP" altLang="en-US"/>
            </a:fld>
            <a:endParaRPr lang="ja-JP"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609600" y="274641"/>
            <a:ext cx="10972800" cy="5851525"/>
          </a:xfrm>
        </p:spPr>
        <p:txBody>
          <a:bodyPr/>
          <a:lstStyle/>
          <a:p>
            <a:pPr lvl="0"/>
            <a:r>
              <a:rPr lang="ja-JP" altLang="en-US"/>
              <a:t>マスター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ja-JP" altLang="en-US"/>
          </a:p>
        </p:txBody>
      </p:sp>
      <p:sp>
        <p:nvSpPr>
          <p:cNvPr id="3" name="日付プレースホルダ 3"/>
          <p:cNvSpPr>
            <a:spLocks noGrp="1"/>
          </p:cNvSpPr>
          <p:nvPr>
            <p:ph type="dt" sz="half" idx="10"/>
          </p:nvPr>
        </p:nvSpPr>
        <p:spPr/>
        <p:txBody>
          <a:bodyPr/>
          <a:lstStyle>
            <a:lvl1pPr>
              <a:defRPr/>
            </a:lvl1pPr>
          </a:lstStyle>
          <a:p>
            <a:pPr>
              <a:defRPr/>
            </a:pPr>
            <a:fld id="{B091231A-17C3-4CAA-B625-E81101720D28}" type="datetimeFigureOut">
              <a:rPr lang="ja-JP" altLang="en-US"/>
            </a:fld>
            <a:endParaRPr lang="ja-JP" altLang="en-US"/>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 5"/>
          <p:cNvSpPr>
            <a:spLocks noGrp="1"/>
          </p:cNvSpPr>
          <p:nvPr>
            <p:ph type="sldNum" sz="quarter" idx="12"/>
          </p:nvPr>
        </p:nvSpPr>
        <p:spPr/>
        <p:txBody>
          <a:bodyPr/>
          <a:lstStyle>
            <a:lvl1pPr>
              <a:defRPr/>
            </a:lvl1pPr>
          </a:lstStyle>
          <a:p>
            <a:pPr>
              <a:defRPr/>
            </a:pPr>
            <a:fld id="{46061A19-03BF-4ED4-A49F-D2DD2C4BC37E}" type="slidenum">
              <a:rPr lang="ja-JP" altLang="en-US"/>
            </a:fld>
            <a:endParaRPr lang="ja-JP"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8"/>
            <a:ext cx="10363200" cy="1470025"/>
          </a:xfrm>
        </p:spPr>
        <p:txBody>
          <a:bodyPr/>
          <a:lstStyle/>
          <a:p>
            <a:r>
              <a:rPr lang="ja-JP" altLang="en-US"/>
              <a:t>マスタ タイトルの書式設定</a:t>
            </a:r>
            <a:endParaRPr lang="ja-JP" altLang="en-US"/>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ja-JP" altLang="en-US"/>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93AFDAE8-DCF9-424E-9927-2F403B67336A}" type="datetimeFigureOut">
              <a:rPr lang="ja-JP" altLang="en-US"/>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4356ADF8-0D5C-4153-83D5-24CB3964CA8E}" type="slidenum">
              <a:rPr lang="ja-JP" altLang="en-US"/>
            </a:fld>
            <a:endParaRPr lang="ja-JP"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a:t>マスタ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BC0474E3-5884-432A-8D10-5AAA32B1450B}" type="datetimeFigureOut">
              <a:rPr lang="ja-JP" altLang="en-US"/>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24CB995A-79AC-437B-9BF4-409B17086A99}" type="slidenum">
              <a:rPr lang="ja-JP" altLang="en-US"/>
            </a:fld>
            <a:endParaRPr lang="ja-JP"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3"/>
            <a:ext cx="10363200" cy="1362075"/>
          </a:xfrm>
        </p:spPr>
        <p:txBody>
          <a:bodyPr anchor="t"/>
          <a:lstStyle>
            <a:lvl1pPr algn="l">
              <a:defRPr sz="3000" b="1" cap="all"/>
            </a:lvl1pPr>
          </a:lstStyle>
          <a:p>
            <a:r>
              <a:rPr lang="ja-JP" altLang="en-US"/>
              <a:t>マスタ タイトルの書式設定</a:t>
            </a:r>
            <a:endParaRPr lang="ja-JP" altLang="en-US"/>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a:t>マスタ テキストの書式設定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6246CD45-2E2F-4C4A-8F95-20F07C4EDF8D}" type="datetimeFigureOut">
              <a:rPr lang="ja-JP" altLang="en-US"/>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0DF1A81B-DB3C-4060-9C5C-B110AD9160D1}" type="slidenum">
              <a:rPr lang="ja-JP" altLang="en-US"/>
            </a:fld>
            <a:endParaRPr lang="ja-JP"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endParaRPr lang="ja-JP" altLang="en-US"/>
          </a:p>
        </p:txBody>
      </p:sp>
      <p:sp>
        <p:nvSpPr>
          <p:cNvPr id="3" name="コンテンツ プレースホルダ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ja-JP" altLang="en-US"/>
              <a:t>マスタ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ja-JP" altLang="en-US"/>
          </a:p>
        </p:txBody>
      </p:sp>
      <p:sp>
        <p:nvSpPr>
          <p:cNvPr id="4" name="コンテンツ プレースホルダ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ja-JP" altLang="en-US"/>
              <a:t>マスタ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894A1039-65A1-46A0-B2A7-529DBDF12FA1}" type="datetimeFigureOut">
              <a:rPr lang="ja-JP" altLang="en-US"/>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4E4BAA72-BFFA-4F65-AFE1-DA5C7900D3D7}" type="slidenum">
              <a:rPr lang="ja-JP" altLang="en-US"/>
            </a:fld>
            <a:endParaRPr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endParaRPr lang="ja-JP" altLang="en-US"/>
          </a:p>
        </p:txBody>
      </p:sp>
      <p:sp>
        <p:nvSpPr>
          <p:cNvPr id="3" name="コンテンツ プレースホルダー 2"/>
          <p:cNvSpPr>
            <a:spLocks noGrp="1"/>
          </p:cNvSpPr>
          <p:nvPr>
            <p:ph sz="half" idx="1"/>
          </p:nvPr>
        </p:nvSpPr>
        <p:spPr>
          <a:xfrm>
            <a:off x="838200" y="1825625"/>
            <a:ext cx="5181600" cy="4351338"/>
          </a:xfrm>
        </p:spPr>
        <p:txBody>
          <a:bodyPr/>
          <a:lstStyle/>
          <a:p>
            <a:pPr lvl="0"/>
            <a:r>
              <a:rPr lang="ja-JP" altLang="en-US"/>
              <a:t>マスター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ja-JP" altLang="en-US"/>
          </a:p>
        </p:txBody>
      </p:sp>
      <p:sp>
        <p:nvSpPr>
          <p:cNvPr id="4" name="コンテンツ プレースホルダー 3"/>
          <p:cNvSpPr>
            <a:spLocks noGrp="1"/>
          </p:cNvSpPr>
          <p:nvPr>
            <p:ph sz="half" idx="2"/>
          </p:nvPr>
        </p:nvSpPr>
        <p:spPr>
          <a:xfrm>
            <a:off x="6172200" y="1825625"/>
            <a:ext cx="5181600" cy="4351338"/>
          </a:xfrm>
        </p:spPr>
        <p:txBody>
          <a:bodyPr/>
          <a:lstStyle/>
          <a:p>
            <a:pPr lvl="0"/>
            <a:r>
              <a:rPr lang="ja-JP" altLang="en-US"/>
              <a:t>マスター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ja-JP" altLang="en-US"/>
          </a:p>
        </p:txBody>
      </p:sp>
      <p:sp>
        <p:nvSpPr>
          <p:cNvPr id="5" name="日付プレースホルダー 3"/>
          <p:cNvSpPr>
            <a:spLocks noGrp="1"/>
          </p:cNvSpPr>
          <p:nvPr>
            <p:ph type="dt" sz="half" idx="10"/>
          </p:nvPr>
        </p:nvSpPr>
        <p:spPr/>
        <p:txBody>
          <a:bodyPr/>
          <a:lstStyle>
            <a:lvl1pPr>
              <a:defRPr/>
            </a:lvl1pPr>
          </a:lstStyle>
          <a:p>
            <a:pPr>
              <a:defRPr/>
            </a:pPr>
            <a:fld id="{25BC8A0C-635C-4B53-9E67-C3C88142E1C3}" type="datetimeFigureOut">
              <a:rPr lang="ja-JP" altLang="en-US"/>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pPr>
              <a:defRPr/>
            </a:pPr>
            <a:fld id="{550E435E-08D7-44ED-AA31-48256000B50D}" type="slidenum">
              <a:rPr lang="ja-JP" altLang="en-US"/>
            </a:fld>
            <a:endParaRPr lang="ja-JP"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endParaRPr lang="ja-JP" altLang="en-US"/>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 テキストの書式設定</a:t>
            </a:r>
            <a:endParaRPr lang="ja-JP" altLang="en-US"/>
          </a:p>
        </p:txBody>
      </p:sp>
      <p:sp>
        <p:nvSpPr>
          <p:cNvPr id="4" name="コンテンツ プレースホルダ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ja-JP" altLang="en-US"/>
              <a:t>マスタ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ja-JP" altLang="en-US"/>
          </a:p>
        </p:txBody>
      </p:sp>
      <p:sp>
        <p:nvSpPr>
          <p:cNvPr id="5" name="テキスト プレースホルダ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 テキストの書式設定</a:t>
            </a:r>
            <a:endParaRPr lang="ja-JP" altLang="en-US"/>
          </a:p>
        </p:txBody>
      </p:sp>
      <p:sp>
        <p:nvSpPr>
          <p:cNvPr id="6" name="コンテンツ プレースホルダ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ja-JP" altLang="en-US"/>
              <a:t>マスタ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fld id="{3D283A2C-56AD-4D7C-87ED-C838CCE0E16C}" type="datetimeFigureOut">
              <a:rPr lang="ja-JP" altLang="en-US"/>
            </a:fld>
            <a:endParaRPr lang="ja-JP" altLang="en-US"/>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 5"/>
          <p:cNvSpPr>
            <a:spLocks noGrp="1"/>
          </p:cNvSpPr>
          <p:nvPr>
            <p:ph type="sldNum" sz="quarter" idx="12"/>
          </p:nvPr>
        </p:nvSpPr>
        <p:spPr/>
        <p:txBody>
          <a:bodyPr/>
          <a:lstStyle>
            <a:lvl1pPr>
              <a:defRPr/>
            </a:lvl1pPr>
          </a:lstStyle>
          <a:p>
            <a:pPr>
              <a:defRPr/>
            </a:pPr>
            <a:fld id="{B091F938-FE8A-40F1-970E-91B848B6E453}" type="slidenum">
              <a:rPr lang="ja-JP" altLang="en-US"/>
            </a:fld>
            <a:endParaRPr lang="ja-JP"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fld id="{1855820B-12CF-4FEB-BBB2-0C45C91A5ACD}" type="datetimeFigureOut">
              <a:rPr lang="ja-JP" altLang="en-US"/>
            </a:fld>
            <a:endParaRPr lang="ja-JP" altLang="en-US"/>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 5"/>
          <p:cNvSpPr>
            <a:spLocks noGrp="1"/>
          </p:cNvSpPr>
          <p:nvPr>
            <p:ph type="sldNum" sz="quarter" idx="12"/>
          </p:nvPr>
        </p:nvSpPr>
        <p:spPr/>
        <p:txBody>
          <a:bodyPr/>
          <a:lstStyle>
            <a:lvl1pPr>
              <a:defRPr/>
            </a:lvl1pPr>
          </a:lstStyle>
          <a:p>
            <a:pPr>
              <a:defRPr/>
            </a:pPr>
            <a:fld id="{4DE210FA-8600-42A4-AE9B-04963319FD0E}" type="slidenum">
              <a:rPr lang="ja-JP" altLang="en-US"/>
            </a:fld>
            <a:endParaRPr lang="ja-JP"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1093B9F1-7ED6-401A-82B3-8B0B8B2A6794}" type="datetimeFigureOut">
              <a:rPr lang="ja-JP" altLang="en-US"/>
            </a:fld>
            <a:endParaRPr lang="ja-JP" altLang="en-US"/>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 5"/>
          <p:cNvSpPr>
            <a:spLocks noGrp="1"/>
          </p:cNvSpPr>
          <p:nvPr>
            <p:ph type="sldNum" sz="quarter" idx="12"/>
          </p:nvPr>
        </p:nvSpPr>
        <p:spPr/>
        <p:txBody>
          <a:bodyPr/>
          <a:lstStyle>
            <a:lvl1pPr>
              <a:defRPr/>
            </a:lvl1pPr>
          </a:lstStyle>
          <a:p>
            <a:pPr>
              <a:defRPr/>
            </a:pPr>
            <a:fld id="{B1F4848C-7934-4644-8D3E-9B8C19B7BEFB}" type="slidenum">
              <a:rPr lang="ja-JP" altLang="en-US"/>
            </a:fld>
            <a:endParaRPr lang="ja-JP"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2" y="273050"/>
            <a:ext cx="4011084" cy="1162050"/>
          </a:xfrm>
        </p:spPr>
        <p:txBody>
          <a:bodyPr anchor="b"/>
          <a:lstStyle>
            <a:lvl1pPr algn="l">
              <a:defRPr sz="1500" b="1"/>
            </a:lvl1pPr>
          </a:lstStyle>
          <a:p>
            <a:r>
              <a:rPr lang="ja-JP" altLang="en-US"/>
              <a:t>マスタ タイトルの書式設定</a:t>
            </a:r>
            <a:endParaRPr lang="ja-JP" altLang="en-US"/>
          </a:p>
        </p:txBody>
      </p:sp>
      <p:sp>
        <p:nvSpPr>
          <p:cNvPr id="3" name="コンテンツ プレースホルダ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ja-JP" altLang="en-US"/>
          </a:p>
        </p:txBody>
      </p:sp>
      <p:sp>
        <p:nvSpPr>
          <p:cNvPr id="4" name="テキスト プレースホルダ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 テキストの書式設定</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8F97006E-05C2-4D88-8EE2-129F3B8ABE43}" type="datetimeFigureOut">
              <a:rPr lang="ja-JP" altLang="en-US"/>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9F104A9C-726F-40BC-95CB-358C75C87CC8}" type="slidenum">
              <a:rPr lang="ja-JP" altLang="en-US"/>
            </a:fld>
            <a:endParaRPr lang="ja-JP"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1500" b="1"/>
            </a:lvl1pPr>
          </a:lstStyle>
          <a:p>
            <a:r>
              <a:rPr lang="ja-JP" altLang="en-US"/>
              <a:t>マスタ タイトルの書式設定</a:t>
            </a:r>
            <a:endParaRPr lang="ja-JP" altLang="en-US"/>
          </a:p>
        </p:txBody>
      </p:sp>
      <p:sp>
        <p:nvSpPr>
          <p:cNvPr id="3" name="図プレースホルダ 2"/>
          <p:cNvSpPr>
            <a:spLocks noGrp="1"/>
          </p:cNvSpPr>
          <p:nvPr>
            <p:ph type="pic" idx="1"/>
          </p:nvPr>
        </p:nvSpPr>
        <p:spPr>
          <a:xfrm>
            <a:off x="2389717" y="612775"/>
            <a:ext cx="73152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ja-JP" altLang="en-US" noProof="0"/>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 テキストの書式設定</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F51DDE4C-C423-4DE2-B674-2775A9672DC0}" type="datetimeFigureOut">
              <a:rPr lang="ja-JP" altLang="en-US"/>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0CE553F9-183D-4943-B5BA-C28D4BD10551}" type="slidenum">
              <a:rPr lang="ja-JP" altLang="en-US"/>
            </a:fld>
            <a:endParaRPr lang="ja-JP"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94B613D7-AA93-4313-8613-25981D19055A}" type="datetimeFigureOut">
              <a:rPr lang="ja-JP" altLang="en-US"/>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335029AA-9BFE-458A-B918-C6A6A3E2D34E}" type="slidenum">
              <a:rPr lang="ja-JP" altLang="en-US"/>
            </a:fld>
            <a:endParaRPr lang="ja-JP"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41"/>
            <a:ext cx="2743200" cy="5851525"/>
          </a:xfrm>
        </p:spPr>
        <p:txBody>
          <a:bodyPr vert="eaVert"/>
          <a:lstStyle/>
          <a:p>
            <a:r>
              <a:rPr lang="ja-JP" altLang="en-US"/>
              <a:t>マスタ タイトルの書式設定</a:t>
            </a:r>
            <a:endParaRPr lang="ja-JP" altLang="en-US"/>
          </a:p>
        </p:txBody>
      </p:sp>
      <p:sp>
        <p:nvSpPr>
          <p:cNvPr id="3" name="縦書きテキスト プレースホルダ 2"/>
          <p:cNvSpPr>
            <a:spLocks noGrp="1"/>
          </p:cNvSpPr>
          <p:nvPr>
            <p:ph type="body" orient="vert" idx="1"/>
          </p:nvPr>
        </p:nvSpPr>
        <p:spPr>
          <a:xfrm>
            <a:off x="609600" y="274641"/>
            <a:ext cx="8026400" cy="5851525"/>
          </a:xfrm>
        </p:spPr>
        <p:txBody>
          <a:bodyPr vert="eaVert"/>
          <a:lstStyle/>
          <a:p>
            <a:pPr lvl="0"/>
            <a:r>
              <a:rPr lang="ja-JP" altLang="en-US"/>
              <a:t>マスタ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A6255774-99BC-4E28-A073-BFC11A7AC725}" type="datetimeFigureOut">
              <a:rPr lang="ja-JP" altLang="en-US"/>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5A4C240B-AD62-424B-8C36-3D1C1DB5244E}" type="slidenum">
              <a:rPr lang="ja-JP" altLang="en-US"/>
            </a:fld>
            <a:endParaRPr lang="ja-JP"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609600" y="274641"/>
            <a:ext cx="10972800" cy="5851525"/>
          </a:xfrm>
        </p:spPr>
        <p:txBody>
          <a:bodyPr/>
          <a:lstStyle/>
          <a:p>
            <a:pPr lvl="0"/>
            <a:r>
              <a:rPr lang="ja-JP" altLang="en-US"/>
              <a:t>マスター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ja-JP" altLang="en-US"/>
          </a:p>
        </p:txBody>
      </p:sp>
      <p:sp>
        <p:nvSpPr>
          <p:cNvPr id="3" name="日付プレースホルダ 3"/>
          <p:cNvSpPr>
            <a:spLocks noGrp="1"/>
          </p:cNvSpPr>
          <p:nvPr>
            <p:ph type="dt" sz="half" idx="10"/>
          </p:nvPr>
        </p:nvSpPr>
        <p:spPr/>
        <p:txBody>
          <a:bodyPr/>
          <a:lstStyle>
            <a:lvl1pPr>
              <a:defRPr/>
            </a:lvl1pPr>
          </a:lstStyle>
          <a:p>
            <a:pPr>
              <a:defRPr/>
            </a:pPr>
            <a:fld id="{B7F0D210-8959-41F3-ADC6-77F402AA6B5C}" type="datetimeFigureOut">
              <a:rPr lang="ja-JP" altLang="en-US"/>
            </a:fld>
            <a:endParaRPr lang="ja-JP" altLang="en-US"/>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 5"/>
          <p:cNvSpPr>
            <a:spLocks noGrp="1"/>
          </p:cNvSpPr>
          <p:nvPr>
            <p:ph type="sldNum" sz="quarter" idx="12"/>
          </p:nvPr>
        </p:nvSpPr>
        <p:spPr/>
        <p:txBody>
          <a:bodyPr/>
          <a:lstStyle>
            <a:lvl1pPr>
              <a:defRPr/>
            </a:lvl1pPr>
          </a:lstStyle>
          <a:p>
            <a:pPr>
              <a:defRPr/>
            </a:pPr>
            <a:fld id="{BE5F7561-8F0D-42F2-BBA8-39C7BCF06DA9}" type="slidenum">
              <a:rPr lang="ja-JP" altLang="en-US"/>
            </a:fld>
            <a:endParaRPr lang="ja-JP"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lang="ja-JP" altLang="en-US"/>
              <a:t>マスタ タイトルの書式設定</a:t>
            </a:r>
            <a:endParaRPr lang="ja-JP" altLang="en-US"/>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64317594-D7B3-477C-9CAE-B7AED09864DF}" type="datetimeFigureOut">
              <a:rPr lang="ja-JP" altLang="en-US"/>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FE7F81B7-B7B2-43CC-9055-0554CB49F2AF}" type="slidenum">
              <a:rPr lang="ja-JP" altLang="en-US"/>
            </a:fld>
            <a:endParaRPr lang="ja-JP"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a:t>マスタ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88E84FF9-3673-422D-BF30-387DB6644640}" type="datetimeFigureOut">
              <a:rPr lang="ja-JP" altLang="en-US"/>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0799B9D0-0000-4D06-803D-603B9E00625C}" type="slidenum">
              <a:rPr lang="ja-JP" altLang="en-US"/>
            </a:fld>
            <a:endParaRPr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7"/>
            <a:ext cx="10515600" cy="1325563"/>
          </a:xfrm>
        </p:spPr>
        <p:txBody>
          <a:bodyPr/>
          <a:lstStyle/>
          <a:p>
            <a:r>
              <a:rPr lang="ja-JP" altLang="en-US"/>
              <a:t>マスター タイトルの書式設定</a:t>
            </a:r>
            <a:endParaRPr lang="ja-JP" altLang="en-US"/>
          </a:p>
        </p:txBody>
      </p:sp>
      <p:sp>
        <p:nvSpPr>
          <p:cNvPr id="3" name="テキスト プレースホルダー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endParaRPr lang="ja-JP" altLang="en-US"/>
          </a:p>
        </p:txBody>
      </p:sp>
      <p:sp>
        <p:nvSpPr>
          <p:cNvPr id="4" name="コンテンツ プレースホルダー 3"/>
          <p:cNvSpPr>
            <a:spLocks noGrp="1"/>
          </p:cNvSpPr>
          <p:nvPr>
            <p:ph sz="half" idx="2"/>
          </p:nvPr>
        </p:nvSpPr>
        <p:spPr>
          <a:xfrm>
            <a:off x="839789" y="2505075"/>
            <a:ext cx="5157787" cy="3684588"/>
          </a:xfrm>
        </p:spPr>
        <p:txBody>
          <a:bodyPr/>
          <a:lstStyle/>
          <a:p>
            <a:pPr lvl="0"/>
            <a:r>
              <a:rPr lang="ja-JP" altLang="en-US"/>
              <a:t>マスター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ja-JP" altLang="en-US"/>
          </a:p>
        </p:txBody>
      </p:sp>
      <p:sp>
        <p:nvSpPr>
          <p:cNvPr id="5" name="テキスト プレースホルダー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endParaRPr lang="ja-JP" altLang="en-US"/>
          </a:p>
        </p:txBody>
      </p:sp>
      <p:sp>
        <p:nvSpPr>
          <p:cNvPr id="6" name="コンテンツ プレースホルダー 5"/>
          <p:cNvSpPr>
            <a:spLocks noGrp="1"/>
          </p:cNvSpPr>
          <p:nvPr>
            <p:ph sz="quarter" idx="4"/>
          </p:nvPr>
        </p:nvSpPr>
        <p:spPr>
          <a:xfrm>
            <a:off x="6172201" y="2505075"/>
            <a:ext cx="5183188" cy="3684588"/>
          </a:xfrm>
        </p:spPr>
        <p:txBody>
          <a:bodyPr/>
          <a:lstStyle/>
          <a:p>
            <a:pPr lvl="0"/>
            <a:r>
              <a:rPr lang="ja-JP" altLang="en-US"/>
              <a:t>マスター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ja-JP" altLang="en-US"/>
          </a:p>
        </p:txBody>
      </p:sp>
      <p:sp>
        <p:nvSpPr>
          <p:cNvPr id="7" name="日付プレースホルダー 3"/>
          <p:cNvSpPr>
            <a:spLocks noGrp="1"/>
          </p:cNvSpPr>
          <p:nvPr>
            <p:ph type="dt" sz="half" idx="10"/>
          </p:nvPr>
        </p:nvSpPr>
        <p:spPr/>
        <p:txBody>
          <a:bodyPr/>
          <a:lstStyle>
            <a:lvl1pPr>
              <a:defRPr/>
            </a:lvl1pPr>
          </a:lstStyle>
          <a:p>
            <a:pPr>
              <a:defRPr/>
            </a:pPr>
            <a:fld id="{C77C7E31-6744-4DC9-BD25-0B40EE4F66E4}" type="datetimeFigureOut">
              <a:rPr lang="ja-JP" altLang="en-US"/>
            </a:fld>
            <a:endParaRPr lang="ja-JP" altLang="en-US"/>
          </a:p>
        </p:txBody>
      </p:sp>
      <p:sp>
        <p:nvSpPr>
          <p:cNvPr id="8"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ー 5"/>
          <p:cNvSpPr>
            <a:spLocks noGrp="1"/>
          </p:cNvSpPr>
          <p:nvPr>
            <p:ph type="sldNum" sz="quarter" idx="12"/>
          </p:nvPr>
        </p:nvSpPr>
        <p:spPr/>
        <p:txBody>
          <a:bodyPr/>
          <a:lstStyle>
            <a:lvl1pPr>
              <a:defRPr/>
            </a:lvl1pPr>
          </a:lstStyle>
          <a:p>
            <a:pPr>
              <a:defRPr/>
            </a:pPr>
            <a:fld id="{B222476A-F2E9-40E1-B7C0-F7B172356584}" type="slidenum">
              <a:rPr lang="ja-JP" altLang="en-US"/>
            </a:fld>
            <a:endParaRPr lang="ja-JP"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lang="ja-JP" altLang="en-US"/>
              <a:t>マスタ タイトルの書式設定</a:t>
            </a:r>
            <a:endParaRPr lang="ja-JP" altLang="en-US"/>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 テキストの書式設定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9D3F91AA-5AB3-4C57-9BC8-8A9EE7E706C9}" type="datetimeFigureOut">
              <a:rPr lang="ja-JP" altLang="en-US"/>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4CEE261A-B899-440C-AEB5-92A0633A4030}" type="slidenum">
              <a:rPr lang="ja-JP" altLang="en-US"/>
            </a:fld>
            <a:endParaRPr lang="ja-JP" alt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endParaRPr lang="ja-JP" altLang="en-US"/>
          </a:p>
        </p:txBody>
      </p:sp>
      <p:sp>
        <p:nvSpPr>
          <p:cNvPr id="3" name="コンテンツ プレースホル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ja-JP" altLang="en-US"/>
          </a:p>
        </p:txBody>
      </p:sp>
      <p:sp>
        <p:nvSpPr>
          <p:cNvPr id="4" name="コンテンツ プレースホル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6F1EC33A-E474-4DC7-9523-F33B478EE155}" type="datetimeFigureOut">
              <a:rPr lang="ja-JP" altLang="en-US"/>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64F21629-4BAF-42A1-B068-342B270F7C84}" type="slidenum">
              <a:rPr lang="ja-JP" altLang="en-US"/>
            </a:fld>
            <a:endParaRPr lang="ja-JP" alt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endParaRPr lang="ja-JP" altLang="en-US"/>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endParaRPr lang="ja-JP" altLang="en-US"/>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ja-JP" altLang="en-US"/>
          </a:p>
        </p:txBody>
      </p:sp>
      <p:sp>
        <p:nvSpPr>
          <p:cNvPr id="5" name="テキスト プレースホル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endParaRPr lang="ja-JP" altLang="en-US"/>
          </a:p>
        </p:txBody>
      </p:sp>
      <p:sp>
        <p:nvSpPr>
          <p:cNvPr id="6" name="コンテンツ プレースホル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fld id="{5378F16C-7548-4366-947D-75BD31ABAD9D}" type="datetimeFigureOut">
              <a:rPr lang="ja-JP" altLang="en-US"/>
            </a:fld>
            <a:endParaRPr lang="ja-JP" altLang="en-US"/>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 5"/>
          <p:cNvSpPr>
            <a:spLocks noGrp="1"/>
          </p:cNvSpPr>
          <p:nvPr>
            <p:ph type="sldNum" sz="quarter" idx="12"/>
          </p:nvPr>
        </p:nvSpPr>
        <p:spPr/>
        <p:txBody>
          <a:bodyPr/>
          <a:lstStyle>
            <a:lvl1pPr>
              <a:defRPr/>
            </a:lvl1pPr>
          </a:lstStyle>
          <a:p>
            <a:pPr>
              <a:defRPr/>
            </a:pPr>
            <a:fld id="{B3AFF9A4-B60E-489C-A9CB-38D040718793}" type="slidenum">
              <a:rPr lang="ja-JP" altLang="en-US"/>
            </a:fld>
            <a:endParaRPr lang="ja-JP" alt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fld id="{1F2DF19F-A9AF-4F1A-B13E-1C96C4565556}" type="datetimeFigureOut">
              <a:rPr lang="ja-JP" altLang="en-US"/>
            </a:fld>
            <a:endParaRPr lang="ja-JP" altLang="en-US"/>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 5"/>
          <p:cNvSpPr>
            <a:spLocks noGrp="1"/>
          </p:cNvSpPr>
          <p:nvPr>
            <p:ph type="sldNum" sz="quarter" idx="12"/>
          </p:nvPr>
        </p:nvSpPr>
        <p:spPr/>
        <p:txBody>
          <a:bodyPr/>
          <a:lstStyle>
            <a:lvl1pPr>
              <a:defRPr/>
            </a:lvl1pPr>
          </a:lstStyle>
          <a:p>
            <a:pPr>
              <a:defRPr/>
            </a:pPr>
            <a:fld id="{54D10F73-B4DA-4D5D-A330-AC48B081AC4A}" type="slidenum">
              <a:rPr lang="ja-JP" altLang="en-US"/>
            </a:fld>
            <a:endParaRPr lang="ja-JP" alt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3BE92807-AC1B-4E4A-8D80-21D1D1877F44}" type="datetimeFigureOut">
              <a:rPr lang="ja-JP" altLang="en-US"/>
            </a:fld>
            <a:endParaRPr lang="ja-JP" altLang="en-US"/>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 5"/>
          <p:cNvSpPr>
            <a:spLocks noGrp="1"/>
          </p:cNvSpPr>
          <p:nvPr>
            <p:ph type="sldNum" sz="quarter" idx="12"/>
          </p:nvPr>
        </p:nvSpPr>
        <p:spPr/>
        <p:txBody>
          <a:bodyPr/>
          <a:lstStyle>
            <a:lvl1pPr>
              <a:defRPr/>
            </a:lvl1pPr>
          </a:lstStyle>
          <a:p>
            <a:pPr>
              <a:defRPr/>
            </a:pPr>
            <a:fld id="{99650C46-3B23-4955-AEA9-D9AEBC94239A}" type="slidenum">
              <a:rPr lang="ja-JP" altLang="en-US"/>
            </a:fld>
            <a:endParaRPr lang="ja-JP" alt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lang="ja-JP" altLang="en-US"/>
              <a:t>マスタ タイトルの書式設定</a:t>
            </a:r>
            <a:endParaRPr lang="ja-JP" altLang="en-US"/>
          </a:p>
        </p:txBody>
      </p:sp>
      <p:sp>
        <p:nvSpPr>
          <p:cNvPr id="3" name="コンテンツ プレースホル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ja-JP" altLang="en-US"/>
          </a:p>
        </p:txBody>
      </p:sp>
      <p:sp>
        <p:nvSpPr>
          <p:cNvPr id="4" name="テキスト プレースホル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53587288-6DE2-40E1-AEB5-47EE981CD3F9}" type="datetimeFigureOut">
              <a:rPr lang="ja-JP" altLang="en-US"/>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4767B65E-19D4-4AFB-B7EC-BF267E1BF833}" type="slidenum">
              <a:rPr lang="ja-JP" altLang="en-US"/>
            </a:fld>
            <a:endParaRPr lang="ja-JP" alt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a:t>マスタ タイトルの書式設定</a:t>
            </a:r>
            <a:endParaRPr lang="ja-JP" altLang="en-US"/>
          </a:p>
        </p:txBody>
      </p:sp>
      <p:sp>
        <p:nvSpPr>
          <p:cNvPr id="3" name="図プレースホルダ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9B1D9F7B-1382-407F-8F28-8C9A480D5133}" type="datetimeFigureOut">
              <a:rPr lang="ja-JP" altLang="en-US"/>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40B706FE-4224-4768-83A6-F374D29EB8AA}" type="slidenum">
              <a:rPr lang="ja-JP" altLang="en-US"/>
            </a:fld>
            <a:endParaRPr lang="ja-JP" alt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6C5131D9-7EEC-4D16-A672-3459C67DB559}" type="datetimeFigureOut">
              <a:rPr lang="ja-JP" altLang="en-US"/>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54B0A4C1-967B-4F82-A4DB-22E3D641AB00}" type="slidenum">
              <a:rPr lang="ja-JP" altLang="en-US"/>
            </a:fld>
            <a:endParaRPr lang="ja-JP" alt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9"/>
            <a:ext cx="2743200" cy="5851525"/>
          </a:xfrm>
        </p:spPr>
        <p:txBody>
          <a:bodyPr vert="eaVert"/>
          <a:lstStyle/>
          <a:p>
            <a:r>
              <a:rPr lang="ja-JP" altLang="en-US"/>
              <a:t>マスタ タイトルの書式設定</a:t>
            </a:r>
            <a:endParaRPr lang="ja-JP" altLang="en-US"/>
          </a:p>
        </p:txBody>
      </p:sp>
      <p:sp>
        <p:nvSpPr>
          <p:cNvPr id="3" name="縦書きテキスト プレースホルダ 2"/>
          <p:cNvSpPr>
            <a:spLocks noGrp="1"/>
          </p:cNvSpPr>
          <p:nvPr>
            <p:ph type="body" orient="vert" idx="1"/>
          </p:nvPr>
        </p:nvSpPr>
        <p:spPr>
          <a:xfrm>
            <a:off x="609600" y="274639"/>
            <a:ext cx="8026400" cy="5851525"/>
          </a:xfrm>
        </p:spPr>
        <p:txBody>
          <a:bodyPr vert="eaVert"/>
          <a:lstStyle/>
          <a:p>
            <a:pPr lvl="0"/>
            <a:r>
              <a:rPr lang="ja-JP" altLang="en-US"/>
              <a:t>マスタ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E91BE462-F893-4BE1-9B37-A9F05EA60EE6}" type="datetimeFigureOut">
              <a:rPr lang="ja-JP" altLang="en-US"/>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99B51CBC-7915-4B56-A9A1-52C99279CCB1}" type="slidenum">
              <a:rPr lang="ja-JP" altLang="en-US"/>
            </a:fld>
            <a:endParaRPr lang="ja-JP" alt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609600" y="274639"/>
            <a:ext cx="10972800" cy="5851525"/>
          </a:xfrm>
        </p:spPr>
        <p:txBody>
          <a:bodyPr/>
          <a:lstStyle/>
          <a:p>
            <a:pPr lvl="0"/>
            <a:r>
              <a:rPr lang="ja-JP" altLang="en-US"/>
              <a:t>マスター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ja-JP" altLang="en-US"/>
          </a:p>
        </p:txBody>
      </p:sp>
      <p:sp>
        <p:nvSpPr>
          <p:cNvPr id="3" name="日付プレースホルダ 3"/>
          <p:cNvSpPr>
            <a:spLocks noGrp="1"/>
          </p:cNvSpPr>
          <p:nvPr>
            <p:ph type="dt" sz="half" idx="10"/>
          </p:nvPr>
        </p:nvSpPr>
        <p:spPr/>
        <p:txBody>
          <a:bodyPr/>
          <a:lstStyle>
            <a:lvl1pPr>
              <a:defRPr/>
            </a:lvl1pPr>
          </a:lstStyle>
          <a:p>
            <a:pPr>
              <a:defRPr/>
            </a:pPr>
            <a:fld id="{197DFC6D-B91C-4A37-BAD8-E636F24D0068}" type="datetimeFigureOut">
              <a:rPr lang="ja-JP" altLang="en-US"/>
            </a:fld>
            <a:endParaRPr lang="ja-JP" altLang="en-US"/>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 5"/>
          <p:cNvSpPr>
            <a:spLocks noGrp="1"/>
          </p:cNvSpPr>
          <p:nvPr>
            <p:ph type="sldNum" sz="quarter" idx="12"/>
          </p:nvPr>
        </p:nvSpPr>
        <p:spPr/>
        <p:txBody>
          <a:bodyPr/>
          <a:lstStyle>
            <a:lvl1pPr>
              <a:defRPr/>
            </a:lvl1pPr>
          </a:lstStyle>
          <a:p>
            <a:pPr>
              <a:defRPr/>
            </a:pPr>
            <a:fld id="{732B7E0B-62D4-4634-B13B-B4B6BD7BF985}" type="slidenum">
              <a:rPr lang="ja-JP" altLang="en-US"/>
            </a:fld>
            <a:endParaRPr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endParaRPr lang="ja-JP" altLang="en-US"/>
          </a:p>
        </p:txBody>
      </p:sp>
      <p:sp>
        <p:nvSpPr>
          <p:cNvPr id="3" name="日付プレースホルダー 3"/>
          <p:cNvSpPr>
            <a:spLocks noGrp="1"/>
          </p:cNvSpPr>
          <p:nvPr>
            <p:ph type="dt" sz="half" idx="10"/>
          </p:nvPr>
        </p:nvSpPr>
        <p:spPr/>
        <p:txBody>
          <a:bodyPr/>
          <a:lstStyle>
            <a:lvl1pPr>
              <a:defRPr/>
            </a:lvl1pPr>
          </a:lstStyle>
          <a:p>
            <a:pPr>
              <a:defRPr/>
            </a:pPr>
            <a:fld id="{AB82F670-2511-40ED-9B49-6D6516633B06}" type="datetimeFigureOut">
              <a:rPr lang="ja-JP" altLang="en-US"/>
            </a:fld>
            <a:endParaRPr lang="ja-JP" altLang="en-US"/>
          </a:p>
        </p:txBody>
      </p:sp>
      <p:sp>
        <p:nvSpPr>
          <p:cNvPr id="4"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ー 5"/>
          <p:cNvSpPr>
            <a:spLocks noGrp="1"/>
          </p:cNvSpPr>
          <p:nvPr>
            <p:ph type="sldNum" sz="quarter" idx="12"/>
          </p:nvPr>
        </p:nvSpPr>
        <p:spPr/>
        <p:txBody>
          <a:bodyPr/>
          <a:lstStyle>
            <a:lvl1pPr>
              <a:defRPr/>
            </a:lvl1pPr>
          </a:lstStyle>
          <a:p>
            <a:pPr>
              <a:defRPr/>
            </a:pPr>
            <a:fld id="{EEB53D36-A01B-482E-BBD9-472B99104ED9}" type="slidenum">
              <a:rPr lang="ja-JP" altLang="en-US"/>
            </a:fld>
            <a:endParaRPr lang="ja-JP"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lang="ja-JP" altLang="en-US"/>
              <a:t>マスタ タイトルの書式設定</a:t>
            </a:r>
            <a:endParaRPr lang="ja-JP" altLang="en-US"/>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A4CC4308-71A5-4C69-9A45-AB3621379A2A}" type="datetimeFigureOut">
              <a:rPr lang="ja-JP" altLang="en-US"/>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E30C3291-B679-4455-B975-F2F79B0DEAE2}" type="slidenum">
              <a:rPr lang="ja-JP" altLang="en-US"/>
            </a:fld>
            <a:endParaRPr lang="ja-JP" alt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a:t>マスタ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9815E340-4FD7-4637-8E02-6A64E9658877}" type="datetimeFigureOut">
              <a:rPr lang="ja-JP" altLang="en-US"/>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E7BB5DFE-553C-4B18-BDAF-3CAF1274ACA7}" type="slidenum">
              <a:rPr lang="ja-JP" altLang="en-US"/>
            </a:fld>
            <a:endParaRPr lang="ja-JP" alt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lang="ja-JP" altLang="en-US"/>
              <a:t>マスタ タイトルの書式設定</a:t>
            </a:r>
            <a:endParaRPr lang="ja-JP" altLang="en-US"/>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 テキストの書式設定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AE44EEFC-7229-4E58-875D-BEA003BF2D0F}" type="datetimeFigureOut">
              <a:rPr lang="ja-JP" altLang="en-US"/>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D24F54F4-0D48-46DB-8CE9-90FFC4466DAC}" type="slidenum">
              <a:rPr lang="ja-JP" altLang="en-US"/>
            </a:fld>
            <a:endParaRPr lang="ja-JP" alt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endParaRPr lang="ja-JP" altLang="en-US"/>
          </a:p>
        </p:txBody>
      </p:sp>
      <p:sp>
        <p:nvSpPr>
          <p:cNvPr id="3" name="コンテンツ プレースホル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ja-JP" altLang="en-US"/>
          </a:p>
        </p:txBody>
      </p:sp>
      <p:sp>
        <p:nvSpPr>
          <p:cNvPr id="4" name="コンテンツ プレースホル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7F752C10-59E8-4868-B3AB-62E271E94DF0}" type="datetimeFigureOut">
              <a:rPr lang="ja-JP" altLang="en-US"/>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454A46DD-8593-4608-B3B3-42D7FCABE0D9}" type="slidenum">
              <a:rPr lang="ja-JP" altLang="en-US"/>
            </a:fld>
            <a:endParaRPr lang="ja-JP" alt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endParaRPr lang="ja-JP" altLang="en-US"/>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endParaRPr lang="ja-JP" altLang="en-US"/>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ja-JP" altLang="en-US"/>
          </a:p>
        </p:txBody>
      </p:sp>
      <p:sp>
        <p:nvSpPr>
          <p:cNvPr id="5" name="テキスト プレースホル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endParaRPr lang="ja-JP" altLang="en-US"/>
          </a:p>
        </p:txBody>
      </p:sp>
      <p:sp>
        <p:nvSpPr>
          <p:cNvPr id="6" name="コンテンツ プレースホル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fld id="{74CF1201-B18D-45CA-B351-B6AF84B30190}" type="datetimeFigureOut">
              <a:rPr lang="ja-JP" altLang="en-US"/>
            </a:fld>
            <a:endParaRPr lang="ja-JP" altLang="en-US"/>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 5"/>
          <p:cNvSpPr>
            <a:spLocks noGrp="1"/>
          </p:cNvSpPr>
          <p:nvPr>
            <p:ph type="sldNum" sz="quarter" idx="12"/>
          </p:nvPr>
        </p:nvSpPr>
        <p:spPr/>
        <p:txBody>
          <a:bodyPr/>
          <a:lstStyle>
            <a:lvl1pPr>
              <a:defRPr/>
            </a:lvl1pPr>
          </a:lstStyle>
          <a:p>
            <a:pPr>
              <a:defRPr/>
            </a:pPr>
            <a:fld id="{068CBDB3-D482-4F4A-B19B-0705B910A179}" type="slidenum">
              <a:rPr lang="ja-JP" altLang="en-US"/>
            </a:fld>
            <a:endParaRPr lang="ja-JP" alt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fld id="{451E54CE-4BFA-431D-BF14-24354EC1C71D}" type="datetimeFigureOut">
              <a:rPr lang="ja-JP" altLang="en-US"/>
            </a:fld>
            <a:endParaRPr lang="ja-JP" altLang="en-US"/>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 5"/>
          <p:cNvSpPr>
            <a:spLocks noGrp="1"/>
          </p:cNvSpPr>
          <p:nvPr>
            <p:ph type="sldNum" sz="quarter" idx="12"/>
          </p:nvPr>
        </p:nvSpPr>
        <p:spPr/>
        <p:txBody>
          <a:bodyPr/>
          <a:lstStyle>
            <a:lvl1pPr>
              <a:defRPr/>
            </a:lvl1pPr>
          </a:lstStyle>
          <a:p>
            <a:pPr>
              <a:defRPr/>
            </a:pPr>
            <a:fld id="{614BA0D5-2E46-47D8-A282-F728D8998F6B}" type="slidenum">
              <a:rPr lang="ja-JP" altLang="en-US"/>
            </a:fld>
            <a:endParaRPr lang="ja-JP" alt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2BA2A791-41FB-41BD-AD00-B15436BAE596}" type="datetimeFigureOut">
              <a:rPr lang="ja-JP" altLang="en-US"/>
            </a:fld>
            <a:endParaRPr lang="ja-JP" altLang="en-US"/>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 5"/>
          <p:cNvSpPr>
            <a:spLocks noGrp="1"/>
          </p:cNvSpPr>
          <p:nvPr>
            <p:ph type="sldNum" sz="quarter" idx="12"/>
          </p:nvPr>
        </p:nvSpPr>
        <p:spPr/>
        <p:txBody>
          <a:bodyPr/>
          <a:lstStyle>
            <a:lvl1pPr>
              <a:defRPr/>
            </a:lvl1pPr>
          </a:lstStyle>
          <a:p>
            <a:pPr>
              <a:defRPr/>
            </a:pPr>
            <a:fld id="{6A43A0A4-8053-4644-9E9E-9990C29F870A}" type="slidenum">
              <a:rPr lang="ja-JP" altLang="en-US"/>
            </a:fld>
            <a:endParaRPr lang="ja-JP" alt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lang="ja-JP" altLang="en-US"/>
              <a:t>マスタ タイトルの書式設定</a:t>
            </a:r>
            <a:endParaRPr lang="ja-JP" altLang="en-US"/>
          </a:p>
        </p:txBody>
      </p:sp>
      <p:sp>
        <p:nvSpPr>
          <p:cNvPr id="3" name="コンテンツ プレースホル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ja-JP" altLang="en-US"/>
          </a:p>
        </p:txBody>
      </p:sp>
      <p:sp>
        <p:nvSpPr>
          <p:cNvPr id="4" name="テキスト プレースホル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0B1B2EE8-19CE-4419-B9DB-5787A98B669D}" type="datetimeFigureOut">
              <a:rPr lang="ja-JP" altLang="en-US"/>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A89BDE30-8937-4DC3-969D-F267F52F7C70}" type="slidenum">
              <a:rPr lang="ja-JP" altLang="en-US"/>
            </a:fld>
            <a:endParaRPr lang="ja-JP" alt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a:t>マスタ タイトルの書式設定</a:t>
            </a:r>
            <a:endParaRPr lang="ja-JP" altLang="en-US"/>
          </a:p>
        </p:txBody>
      </p:sp>
      <p:sp>
        <p:nvSpPr>
          <p:cNvPr id="3" name="図プレースホルダ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8C004AB6-1E5D-4875-BACD-E17D5A5101E8}" type="datetimeFigureOut">
              <a:rPr lang="ja-JP" altLang="en-US"/>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ADAF0299-C142-4A8A-A4C9-D70561D2ECCB}" type="slidenum">
              <a:rPr lang="ja-JP" altLang="en-US"/>
            </a:fld>
            <a:endParaRPr lang="ja-JP" alt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9542C0BC-A5AC-4065-848D-3F245A52B8DD}" type="datetimeFigureOut">
              <a:rPr lang="ja-JP" altLang="en-US"/>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732D80CD-FB54-43C0-AA49-61CE27071363}" type="slidenum">
              <a:rPr lang="ja-JP" altLang="en-US"/>
            </a:fld>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a:lvl1pPr>
          </a:lstStyle>
          <a:p>
            <a:pPr>
              <a:defRPr/>
            </a:pPr>
            <a:fld id="{F23D3FD5-D9CE-4592-962B-D7FE69CA8B0E}" type="datetimeFigureOut">
              <a:rPr lang="ja-JP" altLang="en-US"/>
            </a:fld>
            <a:endParaRPr lang="ja-JP" altLang="en-US"/>
          </a:p>
        </p:txBody>
      </p:sp>
      <p:sp>
        <p:nvSpPr>
          <p:cNvPr id="3"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ー 5"/>
          <p:cNvSpPr>
            <a:spLocks noGrp="1"/>
          </p:cNvSpPr>
          <p:nvPr>
            <p:ph type="sldNum" sz="quarter" idx="12"/>
          </p:nvPr>
        </p:nvSpPr>
        <p:spPr/>
        <p:txBody>
          <a:bodyPr/>
          <a:lstStyle>
            <a:lvl1pPr>
              <a:defRPr/>
            </a:lvl1pPr>
          </a:lstStyle>
          <a:p>
            <a:pPr>
              <a:defRPr/>
            </a:pPr>
            <a:fld id="{FBB88E30-D3CC-40B7-9947-DD54073CA91E}" type="slidenum">
              <a:rPr lang="ja-JP" altLang="en-US"/>
            </a:fld>
            <a:endParaRPr lang="ja-JP"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9"/>
            <a:ext cx="2743200" cy="5851525"/>
          </a:xfrm>
        </p:spPr>
        <p:txBody>
          <a:bodyPr vert="eaVert"/>
          <a:lstStyle/>
          <a:p>
            <a:r>
              <a:rPr lang="ja-JP" altLang="en-US"/>
              <a:t>マスタ タイトルの書式設定</a:t>
            </a:r>
            <a:endParaRPr lang="ja-JP" altLang="en-US"/>
          </a:p>
        </p:txBody>
      </p:sp>
      <p:sp>
        <p:nvSpPr>
          <p:cNvPr id="3" name="縦書きテキスト プレースホルダ 2"/>
          <p:cNvSpPr>
            <a:spLocks noGrp="1"/>
          </p:cNvSpPr>
          <p:nvPr>
            <p:ph type="body" orient="vert" idx="1"/>
          </p:nvPr>
        </p:nvSpPr>
        <p:spPr>
          <a:xfrm>
            <a:off x="609600" y="274639"/>
            <a:ext cx="8026400" cy="5851525"/>
          </a:xfrm>
        </p:spPr>
        <p:txBody>
          <a:bodyPr vert="eaVert"/>
          <a:lstStyle/>
          <a:p>
            <a:pPr lvl="0"/>
            <a:r>
              <a:rPr lang="ja-JP" altLang="en-US"/>
              <a:t>マスタ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78FBCDF1-70A5-49A7-B674-C6523C6514BF}" type="datetimeFigureOut">
              <a:rPr lang="ja-JP" altLang="en-US"/>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9DD672F5-52A5-49C3-80DD-CD0907DF243C}" type="slidenum">
              <a:rPr lang="ja-JP" altLang="en-US"/>
            </a:fld>
            <a:endParaRPr lang="ja-JP" alt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609600" y="274639"/>
            <a:ext cx="10972800" cy="5851525"/>
          </a:xfrm>
        </p:spPr>
        <p:txBody>
          <a:bodyPr/>
          <a:lstStyle/>
          <a:p>
            <a:pPr lvl="0"/>
            <a:r>
              <a:rPr lang="ja-JP" altLang="en-US"/>
              <a:t>マスター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ja-JP" altLang="en-US"/>
          </a:p>
        </p:txBody>
      </p:sp>
      <p:sp>
        <p:nvSpPr>
          <p:cNvPr id="3" name="日付プレースホルダ 3"/>
          <p:cNvSpPr>
            <a:spLocks noGrp="1"/>
          </p:cNvSpPr>
          <p:nvPr>
            <p:ph type="dt" sz="half" idx="10"/>
          </p:nvPr>
        </p:nvSpPr>
        <p:spPr/>
        <p:txBody>
          <a:bodyPr/>
          <a:lstStyle>
            <a:lvl1pPr>
              <a:defRPr/>
            </a:lvl1pPr>
          </a:lstStyle>
          <a:p>
            <a:pPr>
              <a:defRPr/>
            </a:pPr>
            <a:fld id="{9BA55DBA-BF5C-473D-B7D9-77C388C13E53}" type="datetimeFigureOut">
              <a:rPr lang="ja-JP" altLang="en-US"/>
            </a:fld>
            <a:endParaRPr lang="ja-JP" altLang="en-US"/>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 5"/>
          <p:cNvSpPr>
            <a:spLocks noGrp="1"/>
          </p:cNvSpPr>
          <p:nvPr>
            <p:ph type="sldNum" sz="quarter" idx="12"/>
          </p:nvPr>
        </p:nvSpPr>
        <p:spPr/>
        <p:txBody>
          <a:bodyPr/>
          <a:lstStyle>
            <a:lvl1pPr>
              <a:defRPr/>
            </a:lvl1pPr>
          </a:lstStyle>
          <a:p>
            <a:pPr>
              <a:defRPr/>
            </a:pPr>
            <a:fld id="{2ED698C2-773B-4044-BB06-AB6DDFAC8E79}" type="slidenum">
              <a:rPr lang="ja-JP" altLang="en-US"/>
            </a:fld>
            <a:endParaRPr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2400"/>
            </a:lvl1pPr>
          </a:lstStyle>
          <a:p>
            <a:r>
              <a:rPr lang="ja-JP" altLang="en-US"/>
              <a:t>マスター タイトルの書式設定</a:t>
            </a:r>
            <a:endParaRPr lang="ja-JP" altLang="en-US"/>
          </a:p>
        </p:txBody>
      </p:sp>
      <p:sp>
        <p:nvSpPr>
          <p:cNvPr id="3" name="コンテンツ プレースホルダー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endParaRPr lang="ja-JP" altLang="en-US"/>
          </a:p>
        </p:txBody>
      </p:sp>
      <p:sp>
        <p:nvSpPr>
          <p:cNvPr id="5" name="日付プレースホルダー 3"/>
          <p:cNvSpPr>
            <a:spLocks noGrp="1"/>
          </p:cNvSpPr>
          <p:nvPr>
            <p:ph type="dt" sz="half" idx="10"/>
          </p:nvPr>
        </p:nvSpPr>
        <p:spPr/>
        <p:txBody>
          <a:bodyPr/>
          <a:lstStyle>
            <a:lvl1pPr>
              <a:defRPr/>
            </a:lvl1pPr>
          </a:lstStyle>
          <a:p>
            <a:pPr>
              <a:defRPr/>
            </a:pPr>
            <a:fld id="{462E3024-D633-4133-8765-F19E8F48F93A}" type="datetimeFigureOut">
              <a:rPr lang="ja-JP" altLang="en-US"/>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pPr>
              <a:defRPr/>
            </a:pPr>
            <a:fld id="{978E3E28-C0D8-4DC1-9EA3-FAACED0FAF91}" type="slidenum">
              <a:rPr lang="ja-JP" altLang="en-US"/>
            </a:fld>
            <a:endParaRPr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2400"/>
            </a:lvl1pPr>
          </a:lstStyle>
          <a:p>
            <a:r>
              <a:rPr lang="ja-JP" altLang="en-US"/>
              <a:t>マスター タイトルの書式設定</a:t>
            </a:r>
            <a:endParaRPr lang="ja-JP" altLang="en-US"/>
          </a:p>
        </p:txBody>
      </p:sp>
      <p:sp>
        <p:nvSpPr>
          <p:cNvPr id="3" name="図プレースホルダー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ja-JP" altLang="en-US" noProof="0"/>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endParaRPr lang="ja-JP" altLang="en-US"/>
          </a:p>
        </p:txBody>
      </p:sp>
      <p:sp>
        <p:nvSpPr>
          <p:cNvPr id="5" name="日付プレースホルダー 3"/>
          <p:cNvSpPr>
            <a:spLocks noGrp="1"/>
          </p:cNvSpPr>
          <p:nvPr>
            <p:ph type="dt" sz="half" idx="10"/>
          </p:nvPr>
        </p:nvSpPr>
        <p:spPr/>
        <p:txBody>
          <a:bodyPr/>
          <a:lstStyle>
            <a:lvl1pPr>
              <a:defRPr/>
            </a:lvl1pPr>
          </a:lstStyle>
          <a:p>
            <a:pPr>
              <a:defRPr/>
            </a:pPr>
            <a:fld id="{4D7A7EE0-A4E4-4856-909B-748FA10CB32A}" type="datetimeFigureOut">
              <a:rPr lang="ja-JP" altLang="en-US"/>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pPr>
              <a:defRPr/>
            </a:pPr>
            <a:fld id="{270AE247-C246-47C3-832B-151E38BE6CED}" type="slidenum">
              <a:rPr lang="ja-JP" altLang="en-US"/>
            </a:fld>
            <a:endParaRPr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2.xml"/><Relationship Id="rId8" Type="http://schemas.openxmlformats.org/officeDocument/2006/relationships/slideLayout" Target="../slideLayouts/slideLayout31.xml"/><Relationship Id="rId7" Type="http://schemas.openxmlformats.org/officeDocument/2006/relationships/slideLayout" Target="../slideLayouts/slideLayout30.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3" Type="http://schemas.openxmlformats.org/officeDocument/2006/relationships/slideLayout" Target="../slideLayouts/slideLayout26.xml"/><Relationship Id="rId2" Type="http://schemas.openxmlformats.org/officeDocument/2006/relationships/slideLayout" Target="../slideLayouts/slideLayout25.xml"/><Relationship Id="rId13" Type="http://schemas.openxmlformats.org/officeDocument/2006/relationships/theme" Target="../theme/theme3.xml"/><Relationship Id="rId12" Type="http://schemas.openxmlformats.org/officeDocument/2006/relationships/slideLayout" Target="../slideLayouts/slideLayout35.xml"/><Relationship Id="rId11" Type="http://schemas.openxmlformats.org/officeDocument/2006/relationships/slideLayout" Target="../slideLayouts/slideLayout34.xml"/><Relationship Id="rId10" Type="http://schemas.openxmlformats.org/officeDocument/2006/relationships/slideLayout" Target="../slideLayouts/slideLayout33.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4.xml"/><Relationship Id="rId8" Type="http://schemas.openxmlformats.org/officeDocument/2006/relationships/slideLayout" Target="../slideLayouts/slideLayout43.xml"/><Relationship Id="rId7" Type="http://schemas.openxmlformats.org/officeDocument/2006/relationships/slideLayout" Target="../slideLayouts/slideLayout42.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 Id="rId3" Type="http://schemas.openxmlformats.org/officeDocument/2006/relationships/slideLayout" Target="../slideLayouts/slideLayout38.xml"/><Relationship Id="rId2" Type="http://schemas.openxmlformats.org/officeDocument/2006/relationships/slideLayout" Target="../slideLayouts/slideLayout37.xml"/><Relationship Id="rId13" Type="http://schemas.openxmlformats.org/officeDocument/2006/relationships/theme" Target="../theme/theme4.xml"/><Relationship Id="rId12" Type="http://schemas.openxmlformats.org/officeDocument/2006/relationships/slideLayout" Target="../slideLayouts/slideLayout47.xml"/><Relationship Id="rId11" Type="http://schemas.openxmlformats.org/officeDocument/2006/relationships/slideLayout" Target="../slideLayouts/slideLayout46.xml"/><Relationship Id="rId10" Type="http://schemas.openxmlformats.org/officeDocument/2006/relationships/slideLayout" Target="../slideLayouts/slideLayout45.xml"/><Relationship Id="rId1"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6.xml"/><Relationship Id="rId8" Type="http://schemas.openxmlformats.org/officeDocument/2006/relationships/slideLayout" Target="../slideLayouts/slideLayout55.xml"/><Relationship Id="rId7" Type="http://schemas.openxmlformats.org/officeDocument/2006/relationships/slideLayout" Target="../slideLayouts/slideLayout54.xml"/><Relationship Id="rId6" Type="http://schemas.openxmlformats.org/officeDocument/2006/relationships/slideLayout" Target="../slideLayouts/slideLayout53.xml"/><Relationship Id="rId5" Type="http://schemas.openxmlformats.org/officeDocument/2006/relationships/slideLayout" Target="../slideLayouts/slideLayout52.xml"/><Relationship Id="rId4" Type="http://schemas.openxmlformats.org/officeDocument/2006/relationships/slideLayout" Target="../slideLayouts/slideLayout51.xml"/><Relationship Id="rId3" Type="http://schemas.openxmlformats.org/officeDocument/2006/relationships/slideLayout" Target="../slideLayouts/slideLayout50.xml"/><Relationship Id="rId2" Type="http://schemas.openxmlformats.org/officeDocument/2006/relationships/slideLayout" Target="../slideLayouts/slideLayout49.xml"/><Relationship Id="rId13" Type="http://schemas.openxmlformats.org/officeDocument/2006/relationships/theme" Target="../theme/theme5.xml"/><Relationship Id="rId12" Type="http://schemas.openxmlformats.org/officeDocument/2006/relationships/slideLayout" Target="../slideLayouts/slideLayout59.xml"/><Relationship Id="rId11" Type="http://schemas.openxmlformats.org/officeDocument/2006/relationships/slideLayout" Target="../slideLayouts/slideLayout58.xml"/><Relationship Id="rId10" Type="http://schemas.openxmlformats.org/officeDocument/2006/relationships/slideLayout" Target="../slideLayouts/slideLayout57.xml"/><Relationship Id="rId1"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68.xml"/><Relationship Id="rId8" Type="http://schemas.openxmlformats.org/officeDocument/2006/relationships/slideLayout" Target="../slideLayouts/slideLayout67.xml"/><Relationship Id="rId7" Type="http://schemas.openxmlformats.org/officeDocument/2006/relationships/slideLayout" Target="../slideLayouts/slideLayout66.xml"/><Relationship Id="rId6" Type="http://schemas.openxmlformats.org/officeDocument/2006/relationships/slideLayout" Target="../slideLayouts/slideLayout65.xml"/><Relationship Id="rId5" Type="http://schemas.openxmlformats.org/officeDocument/2006/relationships/slideLayout" Target="../slideLayouts/slideLayout64.xml"/><Relationship Id="rId4" Type="http://schemas.openxmlformats.org/officeDocument/2006/relationships/slideLayout" Target="../slideLayouts/slideLayout63.xml"/><Relationship Id="rId3" Type="http://schemas.openxmlformats.org/officeDocument/2006/relationships/slideLayout" Target="../slideLayouts/slideLayout62.xml"/><Relationship Id="rId2" Type="http://schemas.openxmlformats.org/officeDocument/2006/relationships/slideLayout" Target="../slideLayouts/slideLayout61.xml"/><Relationship Id="rId13" Type="http://schemas.openxmlformats.org/officeDocument/2006/relationships/theme" Target="../theme/theme6.xml"/><Relationship Id="rId12" Type="http://schemas.openxmlformats.org/officeDocument/2006/relationships/slideLayout" Target="../slideLayouts/slideLayout71.xml"/><Relationship Id="rId11" Type="http://schemas.openxmlformats.org/officeDocument/2006/relationships/slideLayout" Target="../slideLayouts/slideLayout70.xml"/><Relationship Id="rId10" Type="http://schemas.openxmlformats.org/officeDocument/2006/relationships/slideLayout" Target="../slideLayouts/slideLayout69.xml"/><Relationship Id="rId1"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ー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ja-JP" altLang="en-US"/>
              <a:t>マスター タイトルの書式設定</a:t>
            </a:r>
            <a:endParaRPr lang="ja-JP" altLang="en-US"/>
          </a:p>
        </p:txBody>
      </p:sp>
      <p:sp>
        <p:nvSpPr>
          <p:cNvPr id="1027" name="テキスト プレースホルダー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ja-JP" altLang="en-US"/>
              <a:t>マスター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ja-JP" altLang="en-US"/>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ea typeface="+mn-ea"/>
              </a:defRPr>
            </a:lvl1pPr>
          </a:lstStyle>
          <a:p>
            <a:pPr>
              <a:defRPr/>
            </a:pPr>
            <a:fld id="{80FEDF36-BD84-4FA6-A9D7-2E727E1779DF}" type="datetimeFigureOut">
              <a:rPr lang="ja-JP" altLang="en-US"/>
            </a:fld>
            <a:endParaRPr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ea typeface="+mn-ea"/>
              </a:defRPr>
            </a:lvl1pPr>
          </a:lstStyle>
          <a:p>
            <a:pPr>
              <a:defRPr/>
            </a:pPr>
            <a:endParaRPr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ea typeface="+mn-ea"/>
              </a:defRPr>
            </a:lvl1pPr>
          </a:lstStyle>
          <a:p>
            <a:pPr>
              <a:defRPr/>
            </a:pPr>
            <a:fld id="{9DAB0397-DEF7-48CB-AAA9-976C8C4D3B80}" type="slidenum">
              <a:rPr lang="ja-JP" altLang="en-US"/>
            </a:fld>
            <a:endParaRPr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0" fontAlgn="base" hangingPunct="0">
        <a:lnSpc>
          <a:spcPct val="90000"/>
        </a:lnSpc>
        <a:spcBef>
          <a:spcPct val="0"/>
        </a:spcBef>
        <a:spcAft>
          <a:spcPct val="0"/>
        </a:spcAft>
        <a:defRPr kumimoji="1"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kumimoji="1" sz="3300">
          <a:solidFill>
            <a:schemeClr val="tx1"/>
          </a:solidFill>
          <a:latin typeface="游ゴシック Light" panose="020B0300000000000000" pitchFamily="50" charset="-128"/>
          <a:ea typeface="游ゴシック Light" panose="020B0300000000000000" pitchFamily="50" charset="-128"/>
        </a:defRPr>
      </a:lvl2pPr>
      <a:lvl3pPr algn="l" defTabSz="685800" rtl="0" eaLnBrk="0" fontAlgn="base" hangingPunct="0">
        <a:lnSpc>
          <a:spcPct val="90000"/>
        </a:lnSpc>
        <a:spcBef>
          <a:spcPct val="0"/>
        </a:spcBef>
        <a:spcAft>
          <a:spcPct val="0"/>
        </a:spcAft>
        <a:defRPr kumimoji="1" sz="3300">
          <a:solidFill>
            <a:schemeClr val="tx1"/>
          </a:solidFill>
          <a:latin typeface="游ゴシック Light" panose="020B0300000000000000" pitchFamily="50" charset="-128"/>
          <a:ea typeface="游ゴシック Light" panose="020B0300000000000000" pitchFamily="50" charset="-128"/>
        </a:defRPr>
      </a:lvl3pPr>
      <a:lvl4pPr algn="l" defTabSz="685800" rtl="0" eaLnBrk="0" fontAlgn="base" hangingPunct="0">
        <a:lnSpc>
          <a:spcPct val="90000"/>
        </a:lnSpc>
        <a:spcBef>
          <a:spcPct val="0"/>
        </a:spcBef>
        <a:spcAft>
          <a:spcPct val="0"/>
        </a:spcAft>
        <a:defRPr kumimoji="1" sz="3300">
          <a:solidFill>
            <a:schemeClr val="tx1"/>
          </a:solidFill>
          <a:latin typeface="游ゴシック Light" panose="020B0300000000000000" pitchFamily="50" charset="-128"/>
          <a:ea typeface="游ゴシック Light" panose="020B0300000000000000" pitchFamily="50" charset="-128"/>
        </a:defRPr>
      </a:lvl4pPr>
      <a:lvl5pPr algn="l" defTabSz="685800" rtl="0" eaLnBrk="0" fontAlgn="base" hangingPunct="0">
        <a:lnSpc>
          <a:spcPct val="90000"/>
        </a:lnSpc>
        <a:spcBef>
          <a:spcPct val="0"/>
        </a:spcBef>
        <a:spcAft>
          <a:spcPct val="0"/>
        </a:spcAft>
        <a:defRPr kumimoji="1" sz="3300">
          <a:solidFill>
            <a:schemeClr val="tx1"/>
          </a:solidFill>
          <a:latin typeface="游ゴシック Light" panose="020B0300000000000000" pitchFamily="50" charset="-128"/>
          <a:ea typeface="游ゴシック Light" panose="020B0300000000000000" pitchFamily="50" charset="-128"/>
        </a:defRPr>
      </a:lvl5pPr>
      <a:lvl6pPr marL="457200" algn="l" defTabSz="685800" rtl="0" fontAlgn="base">
        <a:lnSpc>
          <a:spcPct val="90000"/>
        </a:lnSpc>
        <a:spcBef>
          <a:spcPct val="0"/>
        </a:spcBef>
        <a:spcAft>
          <a:spcPct val="0"/>
        </a:spcAft>
        <a:defRPr kumimoji="1" sz="3300">
          <a:solidFill>
            <a:schemeClr val="tx1"/>
          </a:solidFill>
          <a:latin typeface="游ゴシック Light" panose="020B0300000000000000" pitchFamily="50" charset="-128"/>
          <a:ea typeface="游ゴシック Light" panose="020B0300000000000000" pitchFamily="50" charset="-128"/>
        </a:defRPr>
      </a:lvl6pPr>
      <a:lvl7pPr marL="914400" algn="l" defTabSz="685800" rtl="0" fontAlgn="base">
        <a:lnSpc>
          <a:spcPct val="90000"/>
        </a:lnSpc>
        <a:spcBef>
          <a:spcPct val="0"/>
        </a:spcBef>
        <a:spcAft>
          <a:spcPct val="0"/>
        </a:spcAft>
        <a:defRPr kumimoji="1" sz="3300">
          <a:solidFill>
            <a:schemeClr val="tx1"/>
          </a:solidFill>
          <a:latin typeface="游ゴシック Light" panose="020B0300000000000000" pitchFamily="50" charset="-128"/>
          <a:ea typeface="游ゴシック Light" panose="020B0300000000000000" pitchFamily="50" charset="-128"/>
        </a:defRPr>
      </a:lvl7pPr>
      <a:lvl8pPr marL="1371600" algn="l" defTabSz="685800" rtl="0" fontAlgn="base">
        <a:lnSpc>
          <a:spcPct val="90000"/>
        </a:lnSpc>
        <a:spcBef>
          <a:spcPct val="0"/>
        </a:spcBef>
        <a:spcAft>
          <a:spcPct val="0"/>
        </a:spcAft>
        <a:defRPr kumimoji="1" sz="3300">
          <a:solidFill>
            <a:schemeClr val="tx1"/>
          </a:solidFill>
          <a:latin typeface="游ゴシック Light" panose="020B0300000000000000" pitchFamily="50" charset="-128"/>
          <a:ea typeface="游ゴシック Light" panose="020B0300000000000000" pitchFamily="50" charset="-128"/>
        </a:defRPr>
      </a:lvl8pPr>
      <a:lvl9pPr marL="1828800" algn="l" defTabSz="685800" rtl="0" fontAlgn="base">
        <a:lnSpc>
          <a:spcPct val="90000"/>
        </a:lnSpc>
        <a:spcBef>
          <a:spcPct val="0"/>
        </a:spcBef>
        <a:spcAft>
          <a:spcPct val="0"/>
        </a:spcAft>
        <a:defRPr kumimoji="1" sz="3300">
          <a:solidFill>
            <a:schemeClr val="tx1"/>
          </a:solidFill>
          <a:latin typeface="游ゴシック Light" panose="020B0300000000000000" pitchFamily="50" charset="-128"/>
          <a:ea typeface="游ゴシック Light" panose="020B0300000000000000" pitchFamily="50" charset="-128"/>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umimoji="1"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kumimoji="1"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kumimoji="1"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050" name="タイトル プレースホルダ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ja-JP" altLang="en-US"/>
              <a:t>マスタ タイトルの書式設定</a:t>
            </a:r>
            <a:endParaRPr lang="ja-JP" altLang="en-US"/>
          </a:p>
        </p:txBody>
      </p:sp>
      <p:sp>
        <p:nvSpPr>
          <p:cNvPr id="2051" name="テキスト プレースホルダ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ja-JP" altLang="en-US"/>
              <a:t>マスタ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ja-JP" altLang="en-US"/>
          </a:p>
        </p:txBody>
      </p:sp>
      <p:sp>
        <p:nvSpPr>
          <p:cNvPr id="4" name="日付プレースホルダ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ea typeface="+mn-ea"/>
              </a:defRPr>
            </a:lvl1pPr>
          </a:lstStyle>
          <a:p>
            <a:pPr>
              <a:defRPr/>
            </a:pPr>
            <a:fld id="{515810E6-2D11-4FC0-8C97-668812F730E7}" type="datetimeFigureOut">
              <a:rPr lang="ja-JP" altLang="en-US"/>
            </a:fld>
            <a:endParaRPr lang="ja-JP" altLang="en-US"/>
          </a:p>
        </p:txBody>
      </p:sp>
      <p:sp>
        <p:nvSpPr>
          <p:cNvPr id="5" name="フッター プレースホルダ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ea typeface="+mn-ea"/>
              </a:defRPr>
            </a:lvl1pPr>
          </a:lstStyle>
          <a:p>
            <a:pPr>
              <a:defRPr/>
            </a:pPr>
            <a:endParaRPr lang="ja-JP" altLang="en-US"/>
          </a:p>
        </p:txBody>
      </p:sp>
      <p:sp>
        <p:nvSpPr>
          <p:cNvPr id="6" name="スライド番号プレースホルダ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lstStyle>
            <a:lvl1pPr algn="r" eaLnBrk="1" fontAlgn="auto" hangingPunct="1">
              <a:spcBef>
                <a:spcPts val="0"/>
              </a:spcBef>
              <a:spcAft>
                <a:spcPts val="0"/>
              </a:spcAft>
              <a:defRPr sz="900">
                <a:solidFill>
                  <a:srgbClr val="898989"/>
                </a:solidFill>
                <a:latin typeface="Calibri" panose="020F0502020204030204" pitchFamily="34" charset="0"/>
                <a:ea typeface="+mn-ea"/>
              </a:defRPr>
            </a:lvl1pPr>
          </a:lstStyle>
          <a:p>
            <a:pPr>
              <a:defRPr/>
            </a:pPr>
            <a:fld id="{7A72C088-26B6-42A5-8351-C821E3E94FD4}" type="slidenum">
              <a:rPr lang="ja-JP" altLang="en-US"/>
            </a:fld>
            <a:endParaRPr lang="ja-JP"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kumimoji="1" sz="3300" kern="1200">
          <a:solidFill>
            <a:schemeClr val="tx1"/>
          </a:solidFill>
          <a:latin typeface="+mj-lt"/>
          <a:ea typeface="+mj-ea"/>
          <a:cs typeface="+mj-cs"/>
        </a:defRPr>
      </a:lvl1pPr>
      <a:lvl2pPr algn="ctr" rtl="0" eaLnBrk="0" fontAlgn="base" hangingPunct="0">
        <a:spcBef>
          <a:spcPct val="0"/>
        </a:spcBef>
        <a:spcAft>
          <a:spcPct val="0"/>
        </a:spcAft>
        <a:defRPr kumimoji="1" sz="3300">
          <a:solidFill>
            <a:schemeClr val="tx1"/>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kumimoji="1" sz="3300">
          <a:solidFill>
            <a:schemeClr val="tx1"/>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kumimoji="1" sz="3300">
          <a:solidFill>
            <a:schemeClr val="tx1"/>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kumimoji="1" sz="3300">
          <a:solidFill>
            <a:schemeClr val="tx1"/>
          </a:solidFill>
          <a:latin typeface="Calibri" panose="020F0502020204030204" pitchFamily="34" charset="0"/>
          <a:ea typeface="ＭＳ Ｐゴシック" panose="020B0600070205080204" pitchFamily="50" charset="-128"/>
        </a:defRPr>
      </a:lvl5pPr>
      <a:lvl6pPr marL="342900" algn="ctr" rtl="0" fontAlgn="base">
        <a:spcBef>
          <a:spcPct val="0"/>
        </a:spcBef>
        <a:spcAft>
          <a:spcPct val="0"/>
        </a:spcAft>
        <a:defRPr kumimoji="1" sz="3300">
          <a:solidFill>
            <a:schemeClr val="tx1"/>
          </a:solidFill>
          <a:latin typeface="Calibri" panose="020F0502020204030204" pitchFamily="34" charset="0"/>
          <a:ea typeface="ＭＳ Ｐゴシック" panose="020B0600070205080204" pitchFamily="50" charset="-128"/>
        </a:defRPr>
      </a:lvl6pPr>
      <a:lvl7pPr marL="685800" algn="ctr" rtl="0" fontAlgn="base">
        <a:spcBef>
          <a:spcPct val="0"/>
        </a:spcBef>
        <a:spcAft>
          <a:spcPct val="0"/>
        </a:spcAft>
        <a:defRPr kumimoji="1" sz="3300">
          <a:solidFill>
            <a:schemeClr val="tx1"/>
          </a:solidFill>
          <a:latin typeface="Calibri" panose="020F0502020204030204" pitchFamily="34" charset="0"/>
          <a:ea typeface="ＭＳ Ｐゴシック" panose="020B0600070205080204" pitchFamily="50" charset="-128"/>
        </a:defRPr>
      </a:lvl7pPr>
      <a:lvl8pPr marL="1028700" algn="ctr" rtl="0" fontAlgn="base">
        <a:spcBef>
          <a:spcPct val="0"/>
        </a:spcBef>
        <a:spcAft>
          <a:spcPct val="0"/>
        </a:spcAft>
        <a:defRPr kumimoji="1" sz="3300">
          <a:solidFill>
            <a:schemeClr val="tx1"/>
          </a:solidFill>
          <a:latin typeface="Calibri" panose="020F0502020204030204" pitchFamily="34" charset="0"/>
          <a:ea typeface="ＭＳ Ｐゴシック" panose="020B0600070205080204" pitchFamily="50" charset="-128"/>
        </a:defRPr>
      </a:lvl8pPr>
      <a:lvl9pPr marL="1371600" algn="ctr" rtl="0" fontAlgn="base">
        <a:spcBef>
          <a:spcPct val="0"/>
        </a:spcBef>
        <a:spcAft>
          <a:spcPct val="0"/>
        </a:spcAft>
        <a:defRPr kumimoji="1" sz="3300">
          <a:solidFill>
            <a:schemeClr val="tx1"/>
          </a:solidFill>
          <a:latin typeface="Calibri" panose="020F0502020204030204" pitchFamily="34" charset="0"/>
          <a:ea typeface="ＭＳ Ｐゴシック" panose="020B0600070205080204" pitchFamily="50" charset="-128"/>
        </a:defRPr>
      </a:lvl9pPr>
    </p:titleStyle>
    <p:bodyStyle>
      <a:lvl1pPr marL="257175" indent="-257175"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1pPr>
      <a:lvl2pPr marL="557530" indent="-214630" algn="l" rtl="0" eaLnBrk="0" fontAlgn="base" hangingPunct="0">
        <a:spcBef>
          <a:spcPct val="20000"/>
        </a:spcBef>
        <a:spcAft>
          <a:spcPct val="0"/>
        </a:spcAft>
        <a:buFont typeface="Arial" panose="020B0604020202020204" pitchFamily="34" charset="0"/>
        <a:buChar char="–"/>
        <a:defRPr kumimoji="1"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kumimoji="1"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kumimoji="1"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kumimoji="1"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074" name="タイトル プレースホルダ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ja-JP" altLang="en-US"/>
              <a:t>マスタ タイトルの書式設定</a:t>
            </a:r>
            <a:endParaRPr lang="ja-JP" altLang="en-US"/>
          </a:p>
        </p:txBody>
      </p:sp>
      <p:sp>
        <p:nvSpPr>
          <p:cNvPr id="3075" name="テキスト プレースホルダ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ja-JP" altLang="en-US"/>
              <a:t>マスタ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ja-JP" altLang="en-US"/>
          </a:p>
        </p:txBody>
      </p:sp>
      <p:sp>
        <p:nvSpPr>
          <p:cNvPr id="4" name="日付プレースホルダ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ea typeface="+mn-ea"/>
              </a:defRPr>
            </a:lvl1pPr>
          </a:lstStyle>
          <a:p>
            <a:pPr>
              <a:defRPr/>
            </a:pPr>
            <a:fld id="{EDB0C6AE-0F99-4F2A-AF51-1D1FBF5133C9}" type="datetimeFigureOut">
              <a:rPr lang="ja-JP" altLang="en-US"/>
            </a:fld>
            <a:endParaRPr lang="ja-JP" altLang="en-US"/>
          </a:p>
        </p:txBody>
      </p:sp>
      <p:sp>
        <p:nvSpPr>
          <p:cNvPr id="5" name="フッター プレースホルダ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ea typeface="+mn-ea"/>
              </a:defRPr>
            </a:lvl1pPr>
          </a:lstStyle>
          <a:p>
            <a:pPr>
              <a:defRPr/>
            </a:pPr>
            <a:endParaRPr lang="ja-JP" altLang="en-US"/>
          </a:p>
        </p:txBody>
      </p:sp>
      <p:sp>
        <p:nvSpPr>
          <p:cNvPr id="6" name="スライド番号プレースホルダ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lstStyle>
            <a:lvl1pPr algn="r" eaLnBrk="1" fontAlgn="auto" hangingPunct="1">
              <a:spcBef>
                <a:spcPts val="0"/>
              </a:spcBef>
              <a:spcAft>
                <a:spcPts val="0"/>
              </a:spcAft>
              <a:defRPr sz="900">
                <a:solidFill>
                  <a:srgbClr val="898989"/>
                </a:solidFill>
                <a:latin typeface="Calibri" panose="020F0502020204030204" pitchFamily="34" charset="0"/>
                <a:ea typeface="+mn-ea"/>
              </a:defRPr>
            </a:lvl1pPr>
          </a:lstStyle>
          <a:p>
            <a:pPr>
              <a:defRPr/>
            </a:pPr>
            <a:fld id="{DFFD1098-ED63-4017-964A-ADEBA155FA7B}" type="slidenum">
              <a:rPr lang="ja-JP" altLang="en-US"/>
            </a:fld>
            <a:endParaRPr lang="ja-JP" alt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rtl="0" eaLnBrk="0" fontAlgn="base" hangingPunct="0">
        <a:spcBef>
          <a:spcPct val="0"/>
        </a:spcBef>
        <a:spcAft>
          <a:spcPct val="0"/>
        </a:spcAft>
        <a:defRPr kumimoji="1" sz="3300" kern="1200">
          <a:solidFill>
            <a:schemeClr val="tx1"/>
          </a:solidFill>
          <a:latin typeface="+mj-lt"/>
          <a:ea typeface="+mj-ea"/>
          <a:cs typeface="+mj-cs"/>
        </a:defRPr>
      </a:lvl1pPr>
      <a:lvl2pPr algn="ctr" rtl="0" eaLnBrk="0" fontAlgn="base" hangingPunct="0">
        <a:spcBef>
          <a:spcPct val="0"/>
        </a:spcBef>
        <a:spcAft>
          <a:spcPct val="0"/>
        </a:spcAft>
        <a:defRPr kumimoji="1" sz="3300">
          <a:solidFill>
            <a:schemeClr val="tx1"/>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kumimoji="1" sz="3300">
          <a:solidFill>
            <a:schemeClr val="tx1"/>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kumimoji="1" sz="3300">
          <a:solidFill>
            <a:schemeClr val="tx1"/>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kumimoji="1" sz="3300">
          <a:solidFill>
            <a:schemeClr val="tx1"/>
          </a:solidFill>
          <a:latin typeface="Calibri" panose="020F0502020204030204" pitchFamily="34" charset="0"/>
          <a:ea typeface="ＭＳ Ｐゴシック" panose="020B0600070205080204" pitchFamily="50" charset="-128"/>
        </a:defRPr>
      </a:lvl5pPr>
      <a:lvl6pPr marL="342900" algn="ctr" rtl="0" fontAlgn="base">
        <a:spcBef>
          <a:spcPct val="0"/>
        </a:spcBef>
        <a:spcAft>
          <a:spcPct val="0"/>
        </a:spcAft>
        <a:defRPr kumimoji="1" sz="3300">
          <a:solidFill>
            <a:schemeClr val="tx1"/>
          </a:solidFill>
          <a:latin typeface="Calibri" panose="020F0502020204030204" pitchFamily="34" charset="0"/>
          <a:ea typeface="ＭＳ Ｐゴシック" panose="020B0600070205080204" pitchFamily="50" charset="-128"/>
        </a:defRPr>
      </a:lvl6pPr>
      <a:lvl7pPr marL="685800" algn="ctr" rtl="0" fontAlgn="base">
        <a:spcBef>
          <a:spcPct val="0"/>
        </a:spcBef>
        <a:spcAft>
          <a:spcPct val="0"/>
        </a:spcAft>
        <a:defRPr kumimoji="1" sz="3300">
          <a:solidFill>
            <a:schemeClr val="tx1"/>
          </a:solidFill>
          <a:latin typeface="Calibri" panose="020F0502020204030204" pitchFamily="34" charset="0"/>
          <a:ea typeface="ＭＳ Ｐゴシック" panose="020B0600070205080204" pitchFamily="50" charset="-128"/>
        </a:defRPr>
      </a:lvl7pPr>
      <a:lvl8pPr marL="1028700" algn="ctr" rtl="0" fontAlgn="base">
        <a:spcBef>
          <a:spcPct val="0"/>
        </a:spcBef>
        <a:spcAft>
          <a:spcPct val="0"/>
        </a:spcAft>
        <a:defRPr kumimoji="1" sz="3300">
          <a:solidFill>
            <a:schemeClr val="tx1"/>
          </a:solidFill>
          <a:latin typeface="Calibri" panose="020F0502020204030204" pitchFamily="34" charset="0"/>
          <a:ea typeface="ＭＳ Ｐゴシック" panose="020B0600070205080204" pitchFamily="50" charset="-128"/>
        </a:defRPr>
      </a:lvl8pPr>
      <a:lvl9pPr marL="1371600" algn="ctr" rtl="0" fontAlgn="base">
        <a:spcBef>
          <a:spcPct val="0"/>
        </a:spcBef>
        <a:spcAft>
          <a:spcPct val="0"/>
        </a:spcAft>
        <a:defRPr kumimoji="1" sz="3300">
          <a:solidFill>
            <a:schemeClr val="tx1"/>
          </a:solidFill>
          <a:latin typeface="Calibri" panose="020F0502020204030204" pitchFamily="34" charset="0"/>
          <a:ea typeface="ＭＳ Ｐゴシック" panose="020B0600070205080204" pitchFamily="50" charset="-128"/>
        </a:defRPr>
      </a:lvl9pPr>
    </p:titleStyle>
    <p:bodyStyle>
      <a:lvl1pPr marL="257175" indent="-257175"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1pPr>
      <a:lvl2pPr marL="557530" indent="-214630" algn="l" rtl="0" eaLnBrk="0" fontAlgn="base" hangingPunct="0">
        <a:spcBef>
          <a:spcPct val="20000"/>
        </a:spcBef>
        <a:spcAft>
          <a:spcPct val="0"/>
        </a:spcAft>
        <a:buFont typeface="Arial" panose="020B0604020202020204" pitchFamily="34" charset="0"/>
        <a:buChar char="–"/>
        <a:defRPr kumimoji="1"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kumimoji="1"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kumimoji="1"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kumimoji="1"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098" name="タイトル プレースホルダ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ja-JP" altLang="en-US"/>
              <a:t>マスタ タイトルの書式設定</a:t>
            </a:r>
            <a:endParaRPr lang="ja-JP" altLang="en-US"/>
          </a:p>
        </p:txBody>
      </p:sp>
      <p:sp>
        <p:nvSpPr>
          <p:cNvPr id="4099" name="テキスト プレースホルダ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ja-JP" altLang="en-US"/>
              <a:t>マスタ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ja-JP" altLang="en-US"/>
          </a:p>
        </p:txBody>
      </p:sp>
      <p:sp>
        <p:nvSpPr>
          <p:cNvPr id="4" name="日付プレースホルダ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ea typeface="+mn-ea"/>
              </a:defRPr>
            </a:lvl1pPr>
          </a:lstStyle>
          <a:p>
            <a:pPr>
              <a:defRPr/>
            </a:pPr>
            <a:fld id="{DDFBBD14-AB11-443A-B958-33B747AE1218}" type="datetimeFigureOut">
              <a:rPr lang="ja-JP" altLang="en-US"/>
            </a:fld>
            <a:endParaRPr lang="ja-JP" altLang="en-US"/>
          </a:p>
        </p:txBody>
      </p:sp>
      <p:sp>
        <p:nvSpPr>
          <p:cNvPr id="5" name="フッター プレースホルダ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ea typeface="+mn-ea"/>
              </a:defRPr>
            </a:lvl1pPr>
          </a:lstStyle>
          <a:p>
            <a:pPr>
              <a:defRPr/>
            </a:pPr>
            <a:endParaRPr lang="ja-JP" altLang="en-US"/>
          </a:p>
        </p:txBody>
      </p:sp>
      <p:sp>
        <p:nvSpPr>
          <p:cNvPr id="6" name="スライド番号プレースホルダ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lstStyle>
            <a:lvl1pPr algn="r" eaLnBrk="1" fontAlgn="auto" hangingPunct="1">
              <a:spcBef>
                <a:spcPts val="0"/>
              </a:spcBef>
              <a:spcAft>
                <a:spcPts val="0"/>
              </a:spcAft>
              <a:defRPr sz="900">
                <a:solidFill>
                  <a:srgbClr val="898989"/>
                </a:solidFill>
                <a:latin typeface="Calibri" panose="020F0502020204030204" pitchFamily="34" charset="0"/>
                <a:ea typeface="+mn-ea"/>
              </a:defRPr>
            </a:lvl1pPr>
          </a:lstStyle>
          <a:p>
            <a:pPr>
              <a:defRPr/>
            </a:pPr>
            <a:fld id="{25BF736D-647A-4035-B09F-4402DDE06384}" type="slidenum">
              <a:rPr lang="ja-JP" altLang="en-US"/>
            </a:fld>
            <a:endParaRPr lang="ja-JP" altLang="en-US"/>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ctr" rtl="0" eaLnBrk="0" fontAlgn="base" hangingPunct="0">
        <a:spcBef>
          <a:spcPct val="0"/>
        </a:spcBef>
        <a:spcAft>
          <a:spcPct val="0"/>
        </a:spcAft>
        <a:defRPr kumimoji="1" sz="3300" kern="1200">
          <a:solidFill>
            <a:schemeClr val="tx1"/>
          </a:solidFill>
          <a:latin typeface="+mj-lt"/>
          <a:ea typeface="+mj-ea"/>
          <a:cs typeface="+mj-cs"/>
        </a:defRPr>
      </a:lvl1pPr>
      <a:lvl2pPr algn="ctr" rtl="0" eaLnBrk="0" fontAlgn="base" hangingPunct="0">
        <a:spcBef>
          <a:spcPct val="0"/>
        </a:spcBef>
        <a:spcAft>
          <a:spcPct val="0"/>
        </a:spcAft>
        <a:defRPr kumimoji="1" sz="3300">
          <a:solidFill>
            <a:schemeClr val="tx1"/>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kumimoji="1" sz="3300">
          <a:solidFill>
            <a:schemeClr val="tx1"/>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kumimoji="1" sz="3300">
          <a:solidFill>
            <a:schemeClr val="tx1"/>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kumimoji="1" sz="3300">
          <a:solidFill>
            <a:schemeClr val="tx1"/>
          </a:solidFill>
          <a:latin typeface="Calibri" panose="020F0502020204030204" pitchFamily="34" charset="0"/>
          <a:ea typeface="ＭＳ Ｐゴシック" panose="020B0600070205080204" pitchFamily="50" charset="-128"/>
        </a:defRPr>
      </a:lvl5pPr>
      <a:lvl6pPr marL="342900" algn="ctr" rtl="0" fontAlgn="base">
        <a:spcBef>
          <a:spcPct val="0"/>
        </a:spcBef>
        <a:spcAft>
          <a:spcPct val="0"/>
        </a:spcAft>
        <a:defRPr kumimoji="1" sz="3300">
          <a:solidFill>
            <a:schemeClr val="tx1"/>
          </a:solidFill>
          <a:latin typeface="Calibri" panose="020F0502020204030204" pitchFamily="34" charset="0"/>
          <a:ea typeface="ＭＳ Ｐゴシック" panose="020B0600070205080204" pitchFamily="50" charset="-128"/>
        </a:defRPr>
      </a:lvl6pPr>
      <a:lvl7pPr marL="685800" algn="ctr" rtl="0" fontAlgn="base">
        <a:spcBef>
          <a:spcPct val="0"/>
        </a:spcBef>
        <a:spcAft>
          <a:spcPct val="0"/>
        </a:spcAft>
        <a:defRPr kumimoji="1" sz="3300">
          <a:solidFill>
            <a:schemeClr val="tx1"/>
          </a:solidFill>
          <a:latin typeface="Calibri" panose="020F0502020204030204" pitchFamily="34" charset="0"/>
          <a:ea typeface="ＭＳ Ｐゴシック" panose="020B0600070205080204" pitchFamily="50" charset="-128"/>
        </a:defRPr>
      </a:lvl7pPr>
      <a:lvl8pPr marL="1028700" algn="ctr" rtl="0" fontAlgn="base">
        <a:spcBef>
          <a:spcPct val="0"/>
        </a:spcBef>
        <a:spcAft>
          <a:spcPct val="0"/>
        </a:spcAft>
        <a:defRPr kumimoji="1" sz="3300">
          <a:solidFill>
            <a:schemeClr val="tx1"/>
          </a:solidFill>
          <a:latin typeface="Calibri" panose="020F0502020204030204" pitchFamily="34" charset="0"/>
          <a:ea typeface="ＭＳ Ｐゴシック" panose="020B0600070205080204" pitchFamily="50" charset="-128"/>
        </a:defRPr>
      </a:lvl8pPr>
      <a:lvl9pPr marL="1371600" algn="ctr" rtl="0" fontAlgn="base">
        <a:spcBef>
          <a:spcPct val="0"/>
        </a:spcBef>
        <a:spcAft>
          <a:spcPct val="0"/>
        </a:spcAft>
        <a:defRPr kumimoji="1" sz="3300">
          <a:solidFill>
            <a:schemeClr val="tx1"/>
          </a:solidFill>
          <a:latin typeface="Calibri" panose="020F0502020204030204" pitchFamily="34" charset="0"/>
          <a:ea typeface="ＭＳ Ｐゴシック" panose="020B0600070205080204" pitchFamily="50" charset="-128"/>
        </a:defRPr>
      </a:lvl9pPr>
    </p:titleStyle>
    <p:bodyStyle>
      <a:lvl1pPr marL="257175" indent="-257175"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1pPr>
      <a:lvl2pPr marL="557530" indent="-214630" algn="l" rtl="0" eaLnBrk="0" fontAlgn="base" hangingPunct="0">
        <a:spcBef>
          <a:spcPct val="20000"/>
        </a:spcBef>
        <a:spcAft>
          <a:spcPct val="0"/>
        </a:spcAft>
        <a:buFont typeface="Arial" panose="020B0604020202020204" pitchFamily="34" charset="0"/>
        <a:buChar char="–"/>
        <a:defRPr kumimoji="1"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kumimoji="1"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kumimoji="1"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kumimoji="1"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5122" name="タイトル プレースホルダ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ja-JP" altLang="en-US"/>
              <a:t>マスタ タイトルの書式設定</a:t>
            </a:r>
            <a:endParaRPr lang="ja-JP" altLang="en-US"/>
          </a:p>
        </p:txBody>
      </p:sp>
      <p:sp>
        <p:nvSpPr>
          <p:cNvPr id="5123" name="テキスト プレースホルダ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ja-JP" altLang="en-US"/>
              <a:t>マスタ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ja-JP" altLang="en-US"/>
          </a:p>
        </p:txBody>
      </p:sp>
      <p:sp>
        <p:nvSpPr>
          <p:cNvPr id="4" name="日付プレースホルダ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a:defRPr/>
            </a:pPr>
            <a:fld id="{EBB48AFC-EC87-444C-847F-3083A8D45237}" type="datetimeFigureOut">
              <a:rPr lang="ja-JP" altLang="en-US"/>
            </a:fld>
            <a:endParaRPr lang="ja-JP" altLang="en-US"/>
          </a:p>
        </p:txBody>
      </p:sp>
      <p:sp>
        <p:nvSpPr>
          <p:cNvPr id="5" name="フッター プレースホルダ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ja-JP" altLang="en-US"/>
          </a:p>
        </p:txBody>
      </p:sp>
      <p:sp>
        <p:nvSpPr>
          <p:cNvPr id="6" name="スライド番号プレースホルダ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lstStyle>
            <a:lvl1pPr algn="r" eaLnBrk="1" fontAlgn="auto" hangingPunct="1">
              <a:spcBef>
                <a:spcPts val="0"/>
              </a:spcBef>
              <a:spcAft>
                <a:spcPts val="0"/>
              </a:spcAft>
              <a:defRPr sz="1200">
                <a:solidFill>
                  <a:srgbClr val="898989"/>
                </a:solidFill>
                <a:latin typeface="Calibri" panose="020F0502020204030204" pitchFamily="34" charset="0"/>
                <a:ea typeface="+mn-ea"/>
              </a:defRPr>
            </a:lvl1pPr>
          </a:lstStyle>
          <a:p>
            <a:pPr>
              <a:defRPr/>
            </a:pPr>
            <a:fld id="{B1F565F3-4593-4BDA-A368-64B536876D88}" type="slidenum">
              <a:rPr lang="ja-JP" altLang="en-US"/>
            </a:fld>
            <a:endParaRPr lang="ja-JP" altLang="en-US"/>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1266" name="タイトル プレースホルダ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ja-JP" altLang="en-US"/>
              <a:t>マスタ タイトルの書式設定</a:t>
            </a:r>
            <a:endParaRPr lang="ja-JP" altLang="en-US"/>
          </a:p>
        </p:txBody>
      </p:sp>
      <p:sp>
        <p:nvSpPr>
          <p:cNvPr id="11267" name="テキスト プレースホルダ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ja-JP" altLang="en-US"/>
              <a:t>マスタ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ja-JP" altLang="en-US"/>
          </a:p>
        </p:txBody>
      </p:sp>
      <p:sp>
        <p:nvSpPr>
          <p:cNvPr id="4" name="日付プレースホルダ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a:defRPr/>
            </a:pPr>
            <a:fld id="{F6AC6748-CEB5-41B1-9330-13E7B2D19146}" type="datetimeFigureOut">
              <a:rPr lang="ja-JP" altLang="en-US"/>
            </a:fld>
            <a:endParaRPr lang="ja-JP" altLang="en-US"/>
          </a:p>
        </p:txBody>
      </p:sp>
      <p:sp>
        <p:nvSpPr>
          <p:cNvPr id="5" name="フッター プレースホルダ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ja-JP" altLang="en-US"/>
          </a:p>
        </p:txBody>
      </p:sp>
      <p:sp>
        <p:nvSpPr>
          <p:cNvPr id="6" name="スライド番号プレースホルダ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lstStyle>
            <a:lvl1pPr algn="r" eaLnBrk="1" hangingPunct="1">
              <a:defRPr sz="1200">
                <a:solidFill>
                  <a:srgbClr val="898989"/>
                </a:solidFill>
                <a:latin typeface="Calibri" panose="020F0502020204030204" pitchFamily="34" charset="0"/>
              </a:defRPr>
            </a:lvl1pPr>
          </a:lstStyle>
          <a:p>
            <a:pPr>
              <a:defRPr/>
            </a:pPr>
            <a:fld id="{25EBD8C2-9777-44BC-B677-26BADE8E255C}" type="slidenum">
              <a:rPr lang="ja-JP" altLang="en-US"/>
            </a:fld>
            <a:endParaRPr lang="ja-JP" altLang="en-US"/>
          </a:p>
        </p:txBody>
      </p:sp>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image" Target="../media/image2.jpe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31.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32.png"/></Relationships>
</file>

<file path=ppt/slides/_rels/slide12.xml.rels><?xml version="1.0" encoding="UTF-8" standalone="yes"?>
<Relationships xmlns="http://schemas.openxmlformats.org/package/2006/relationships"><Relationship Id="rId7" Type="http://schemas.openxmlformats.org/officeDocument/2006/relationships/vmlDrawing" Target="../drawings/vmlDrawing1.vml"/><Relationship Id="rId6" Type="http://schemas.openxmlformats.org/officeDocument/2006/relationships/slideLayout" Target="../slideLayouts/slideLayout15.xml"/><Relationship Id="rId5" Type="http://schemas.openxmlformats.org/officeDocument/2006/relationships/image" Target="../media/image34.png"/><Relationship Id="rId4" Type="http://schemas.microsoft.com/office/2007/relationships/media" Target="file:///C:\Users\user\Desktop\&#20351;&#29992;&#26041;&#27861;&#38291;&#36949;&#12356;.AVI" TargetMode="External"/><Relationship Id="rId3" Type="http://schemas.openxmlformats.org/officeDocument/2006/relationships/video" Target="file:///C:\Users\user\Desktop\&#20351;&#29992;&#26041;&#27861;&#38291;&#36949;&#12356;.AVI" TargetMode="External"/><Relationship Id="rId2" Type="http://schemas.openxmlformats.org/officeDocument/2006/relationships/image" Target="../media/image33.emf"/><Relationship Id="rId1"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15.xml"/><Relationship Id="rId3" Type="http://schemas.openxmlformats.org/officeDocument/2006/relationships/image" Target="../media/image35.png"/><Relationship Id="rId2" Type="http://schemas.microsoft.com/office/2007/relationships/media" Target="file:///C:\Users\user\Desktop\&#20351;&#29992;&#26041;&#27861;&#27491;&#35299;.AVI" TargetMode="External"/><Relationship Id="rId1" Type="http://schemas.openxmlformats.org/officeDocument/2006/relationships/video" Target="file:///C:\Users\user\Desktop\&#20351;&#29992;&#26041;&#27861;&#27491;&#35299;.AVI" TargetMode="Externa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36.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61.xml"/><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chart" Target="../charts/chart1.xml"/></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18.xml"/><Relationship Id="rId4" Type="http://schemas.openxmlformats.org/officeDocument/2006/relationships/image" Target="../media/image8.jpeg"/><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s>
</file>

<file path=ppt/slides/_rels/slide4.xml.rels><?xml version="1.0" encoding="UTF-8" standalone="yes"?>
<Relationships xmlns="http://schemas.openxmlformats.org/package/2006/relationships"><Relationship Id="rId9" Type="http://schemas.openxmlformats.org/officeDocument/2006/relationships/image" Target="../media/image17.png"/><Relationship Id="rId8" Type="http://schemas.openxmlformats.org/officeDocument/2006/relationships/image" Target="../media/image16.png"/><Relationship Id="rId7" Type="http://schemas.openxmlformats.org/officeDocument/2006/relationships/image" Target="../media/image15.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2" Type="http://schemas.openxmlformats.org/officeDocument/2006/relationships/notesSlide" Target="../notesSlides/notesSlide2.xml"/><Relationship Id="rId11" Type="http://schemas.openxmlformats.org/officeDocument/2006/relationships/slideLayout" Target="../slideLayouts/slideLayout49.xml"/><Relationship Id="rId10" Type="http://schemas.openxmlformats.org/officeDocument/2006/relationships/image" Target="../media/image18.png"/><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30.xml"/><Relationship Id="rId4" Type="http://schemas.openxmlformats.org/officeDocument/2006/relationships/image" Target="../media/image22.jpeg"/><Relationship Id="rId3" Type="http://schemas.openxmlformats.org/officeDocument/2006/relationships/image" Target="../media/image21.jpeg"/><Relationship Id="rId2" Type="http://schemas.openxmlformats.org/officeDocument/2006/relationships/image" Target="../media/image20.emf"/><Relationship Id="rId1" Type="http://schemas.openxmlformats.org/officeDocument/2006/relationships/image" Target="../media/image19.png"/></Relationships>
</file>

<file path=ppt/slides/_rels/slide6.xml.rels><?xml version="1.0" encoding="UTF-8" standalone="yes"?>
<Relationships xmlns="http://schemas.openxmlformats.org/package/2006/relationships"><Relationship Id="rId9" Type="http://schemas.openxmlformats.org/officeDocument/2006/relationships/slideLayout" Target="../slideLayouts/slideLayout13.xml"/><Relationship Id="rId8" Type="http://schemas.openxmlformats.org/officeDocument/2006/relationships/image" Target="../media/image22.jpeg"/><Relationship Id="rId7" Type="http://schemas.openxmlformats.org/officeDocument/2006/relationships/image" Target="../media/image21.jpeg"/><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7.xml"/><Relationship Id="rId1" Type="http://schemas.openxmlformats.org/officeDocument/2006/relationships/image" Target="../media/image2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image" Target="../media/image3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テキスト ボックス 4"/>
          <p:cNvSpPr txBox="1">
            <a:spLocks noChangeArrowheads="1"/>
          </p:cNvSpPr>
          <p:nvPr/>
        </p:nvSpPr>
        <p:spPr bwMode="auto">
          <a:xfrm>
            <a:off x="630555" y="913130"/>
            <a:ext cx="11435715" cy="1014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ja-JP" altLang="en-US" sz="6000">
                <a:solidFill>
                  <a:srgbClr val="FFFF00"/>
                </a:solidFill>
                <a:latin typeface="メイリオ" panose="020B0604030504040204" pitchFamily="50" charset="-128"/>
                <a:ea typeface="メイリオ" panose="020B0604030504040204" pitchFamily="50" charset="-128"/>
              </a:rPr>
              <a:t>臨床症例における新酵素の効果</a:t>
            </a:r>
            <a:endParaRPr lang="ja-JP" altLang="en-US" sz="6000">
              <a:solidFill>
                <a:srgbClr val="FFFF00"/>
              </a:solidFill>
              <a:latin typeface="メイリオ" panose="020B0604030504040204" pitchFamily="50" charset="-128"/>
              <a:ea typeface="メイリオ" panose="020B0604030504040204" pitchFamily="50" charset="-128"/>
            </a:endParaRPr>
          </a:p>
        </p:txBody>
      </p:sp>
      <p:pic>
        <p:nvPicPr>
          <p:cNvPr id="14341" name="図 7"/>
          <p:cNvPicPr>
            <a:picLocks noChangeAspect="1" noChangeArrowheads="1"/>
          </p:cNvPicPr>
          <p:nvPr/>
        </p:nvPicPr>
        <p:blipFill>
          <a:blip r:embed="rId1">
            <a:extLst>
              <a:ext uri="{28A0092B-C50C-407E-A947-70E740481C1C}">
                <a14:useLocalDpi xmlns:a14="http://schemas.microsoft.com/office/drawing/2010/main" val="0"/>
              </a:ext>
            </a:extLst>
          </a:blip>
          <a:srcRect l="25069" r="15561"/>
          <a:stretch>
            <a:fillRect/>
          </a:stretch>
        </p:blipFill>
        <p:spPr bwMode="auto">
          <a:xfrm>
            <a:off x="7752715" y="3008630"/>
            <a:ext cx="2595563" cy="312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図 8" descr="ぬいぐるみを抱いている女性&#10;&#10;自動的に生成された説明"/>
          <p:cNvPicPr>
            <a:picLocks noChangeAspect="1" noChangeArrowheads="1"/>
          </p:cNvPicPr>
          <p:nvPr/>
        </p:nvPicPr>
        <p:blipFill>
          <a:blip r:embed="rId2">
            <a:extLst>
              <a:ext uri="{28A0092B-C50C-407E-A947-70E740481C1C}">
                <a14:useLocalDpi xmlns:a14="http://schemas.microsoft.com/office/drawing/2010/main" val="0"/>
              </a:ext>
            </a:extLst>
          </a:blip>
          <a:srcRect l="22237" r="14197"/>
          <a:stretch>
            <a:fillRect/>
          </a:stretch>
        </p:blipFill>
        <p:spPr bwMode="auto">
          <a:xfrm>
            <a:off x="2032953" y="3026093"/>
            <a:ext cx="2595562" cy="310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テキスト ボックス 3"/>
          <p:cNvSpPr txBox="1">
            <a:spLocks noChangeArrowheads="1"/>
          </p:cNvSpPr>
          <p:nvPr/>
        </p:nvSpPr>
        <p:spPr bwMode="auto">
          <a:xfrm>
            <a:off x="5638800" y="297497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endParaRPr lang="ja-JP" altLang="en-US">
              <a:solidFill>
                <a:srgbClr val="000000"/>
              </a:solidFill>
              <a:latin typeface="Calibri" panose="020F0502020204030204" pitchFamily="34" charset="0"/>
              <a:ea typeface="ＭＳ Ｐゴシック" panose="020B0600070205080204" pitchFamily="50" charset="-128"/>
            </a:endParaRPr>
          </a:p>
        </p:txBody>
      </p:sp>
      <p:sp>
        <p:nvSpPr>
          <p:cNvPr id="67587" name="テキスト ボックス 4"/>
          <p:cNvSpPr txBox="1">
            <a:spLocks noChangeArrowheads="1"/>
          </p:cNvSpPr>
          <p:nvPr/>
        </p:nvSpPr>
        <p:spPr bwMode="auto">
          <a:xfrm>
            <a:off x="830580" y="427355"/>
            <a:ext cx="1136396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ja-JP" altLang="en-US" b="1">
                <a:solidFill>
                  <a:srgbClr val="FFFFFF"/>
                </a:solidFill>
                <a:latin typeface="メイリオ" panose="020B0604030504040204" pitchFamily="50" charset="-128"/>
                <a:ea typeface="メイリオ" panose="020B0604030504040204" pitchFamily="50" charset="-128"/>
              </a:rPr>
              <a:t>耐性菌と通常菌とのスコア差  スコア減が４－５日、９－１０日に延長する要因は別にある。 </a:t>
            </a:r>
            <a:endParaRPr lang="ja-JP" altLang="en-US" b="1">
              <a:solidFill>
                <a:srgbClr val="FFFFFF"/>
              </a:solidFill>
              <a:latin typeface="メイリオ" panose="020B0604030504040204" pitchFamily="50" charset="-128"/>
              <a:ea typeface="メイリオ" panose="020B0604030504040204" pitchFamily="50" charset="-128"/>
            </a:endParaRPr>
          </a:p>
        </p:txBody>
      </p:sp>
      <p:pic>
        <p:nvPicPr>
          <p:cNvPr id="67588" name="図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30263" y="1233488"/>
            <a:ext cx="10237787" cy="498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テキスト ボックス 4"/>
          <p:cNvSpPr txBox="1">
            <a:spLocks noChangeArrowheads="1"/>
          </p:cNvSpPr>
          <p:nvPr/>
        </p:nvSpPr>
        <p:spPr bwMode="auto">
          <a:xfrm>
            <a:off x="749300" y="468630"/>
            <a:ext cx="1055941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ja-JP" altLang="en-US" b="1">
                <a:solidFill>
                  <a:srgbClr val="FFFFFF"/>
                </a:solidFill>
                <a:latin typeface="メイリオ" panose="020B0604030504040204" pitchFamily="50" charset="-128"/>
                <a:ea typeface="メイリオ" panose="020B0604030504040204" pitchFamily="50" charset="-128"/>
              </a:rPr>
              <a:t>効能書きどおりの基準治療法と基準治療外との耳スコア差は飼い主さんのコンプライアンスにある。</a:t>
            </a:r>
            <a:endParaRPr lang="ja-JP" altLang="en-US" b="1">
              <a:solidFill>
                <a:srgbClr val="FFFFFF"/>
              </a:solidFill>
              <a:latin typeface="メイリオ" panose="020B0604030504040204" pitchFamily="50" charset="-128"/>
              <a:ea typeface="メイリオ" panose="020B0604030504040204" pitchFamily="50" charset="-128"/>
            </a:endParaRPr>
          </a:p>
        </p:txBody>
      </p:sp>
      <p:pic>
        <p:nvPicPr>
          <p:cNvPr id="68611" name="図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41375" y="1198563"/>
            <a:ext cx="10467975" cy="486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p>
            <a:endParaRPr lang="ja-JP" altLang="en-US"/>
          </a:p>
        </p:txBody>
      </p:sp>
      <p:sp>
        <p:nvSpPr>
          <p:cNvPr id="2" name="テキストボックス 1"/>
          <p:cNvSpPr txBox="1"/>
          <p:nvPr/>
        </p:nvSpPr>
        <p:spPr>
          <a:xfrm>
            <a:off x="8547735" y="3168015"/>
            <a:ext cx="3489325" cy="953135"/>
          </a:xfrm>
          <a:prstGeom prst="rect">
            <a:avLst/>
          </a:prstGeom>
          <a:noFill/>
        </p:spPr>
        <p:txBody>
          <a:bodyPr wrap="square" rtlCol="0" anchor="t">
            <a:spAutoFit/>
          </a:bodyPr>
          <a:p>
            <a:r>
              <a:rPr lang="ja-JP" altLang="en-US" sz="2800" b="1">
                <a:solidFill>
                  <a:srgbClr val="FFFF00"/>
                </a:solidFill>
              </a:rPr>
              <a:t>ダメなケース</a:t>
            </a:r>
            <a:endParaRPr lang="ja-JP" altLang="en-US" sz="2800" b="1">
              <a:solidFill>
                <a:srgbClr val="FFFF00"/>
              </a:solidFill>
            </a:endParaRPr>
          </a:p>
          <a:p>
            <a:r>
              <a:rPr lang="ja-JP" altLang="en-US" sz="2800" b="1">
                <a:solidFill>
                  <a:srgbClr val="FFFF00"/>
                </a:solidFill>
              </a:rPr>
              <a:t>少量すぎて効果なし</a:t>
            </a:r>
            <a:endParaRPr lang="ja-JP" altLang="en-US" sz="2800" b="1">
              <a:solidFill>
                <a:srgbClr val="FFFF00"/>
              </a:solidFill>
            </a:endParaRPr>
          </a:p>
        </p:txBody>
      </p:sp>
      <p:graphicFrame>
        <p:nvGraphicFramePr>
          <p:cNvPr id="7" name="コンテンツプレースホルダ 6">
            <a:hlinkClick r:id="" action="ppaction://ole?verb="/>
          </p:cNvPr>
          <p:cNvGraphicFramePr>
            <a:graphicFrameLocks noChangeAspect="1"/>
          </p:cNvGraphicFramePr>
          <p:nvPr>
            <p:ph sz="half" idx="2"/>
          </p:nvPr>
        </p:nvGraphicFramePr>
        <p:xfrm>
          <a:off x="8206105" y="3596005"/>
          <a:ext cx="1367155" cy="534035"/>
        </p:xfrm>
        <a:graphic>
          <a:graphicData uri="http://schemas.openxmlformats.org/presentationml/2006/ole">
            <mc:AlternateContent xmlns:mc="http://schemas.openxmlformats.org/markup-compatibility/2006">
              <mc:Choice xmlns:v="urn:schemas-microsoft-com:vml" Requires="v">
                <p:oleObj spid="_x0000_s1026" name="" r:id="rId1" imgW="1367155" imgH="534035" progId="Package">
                  <p:embed/>
                </p:oleObj>
              </mc:Choice>
              <mc:Fallback>
                <p:oleObj name="" r:id="rId1" imgW="1367155" imgH="534035" progId="Package">
                  <p:embed/>
                  <p:pic>
                    <p:nvPicPr>
                      <p:cNvPr id="0" name="図形 1025"/>
                      <p:cNvPicPr/>
                      <p:nvPr/>
                    </p:nvPicPr>
                    <p:blipFill>
                      <a:blip r:embed="rId2"/>
                      <a:stretch>
                        <a:fillRect/>
                      </a:stretch>
                    </p:blipFill>
                    <p:spPr>
                      <a:xfrm>
                        <a:off x="8206105" y="3596005"/>
                        <a:ext cx="1367155" cy="534035"/>
                      </a:xfrm>
                      <a:prstGeom prst="rect">
                        <a:avLst/>
                      </a:prstGeom>
                    </p:spPr>
                  </p:pic>
                </p:oleObj>
              </mc:Fallback>
            </mc:AlternateContent>
          </a:graphicData>
        </a:graphic>
      </p:graphicFrame>
      <p:pic>
        <p:nvPicPr>
          <p:cNvPr id="9" name="使用方法間違い">
            <a:hlinkClick r:id="" action="ppaction://media"/>
          </p:cNvPr>
          <p:cNvPicPr/>
          <p:nvPr>
            <p:ph sz="half" idx="1"/>
            <a:videoFile r:link="rId3"/>
            <p:extLst>
              <p:ext uri="{DAA4B4D4-6D71-4841-9C94-3DE7FCFB9230}">
                <p14:media xmlns:p14="http://schemas.microsoft.com/office/powerpoint/2010/main" r:link="rId4"/>
              </p:ext>
            </p:extLst>
          </p:nvPr>
        </p:nvPicPr>
        <p:blipFill>
          <a:blip r:embed="rId5"/>
          <a:stretch>
            <a:fillRect/>
          </a:stretch>
        </p:blipFill>
        <p:spPr>
          <a:xfrm>
            <a:off x="609600" y="1843885"/>
            <a:ext cx="5384800" cy="4038600"/>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9"/>
                </p:tgtEl>
              </p:cMediaNode>
            </p:video>
            <p:seq concurrent="1" nextAc="seek">
              <p:cTn id="3" restart="whenNotActive" fill="hold" evtFilter="cancelBubble" nodeType="interactiveSeq">
                <p:stCondLst>
                  <p:cond evt="onClick" delay="0">
                    <p:tgtEl>
                      <p:spTgt spid="9"/>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p>
            <a:endParaRPr lang="ja-JP" altLang="en-US"/>
          </a:p>
        </p:txBody>
      </p:sp>
      <p:pic>
        <p:nvPicPr>
          <p:cNvPr id="6" name="使用方法正解">
            <a:hlinkClick r:id="" action="ppaction://media"/>
          </p:cNvPr>
          <p:cNvPicPr/>
          <p:nvPr>
            <p:ph sz="half" idx="2"/>
            <a:videoFile r:link="rId1"/>
            <p:extLst>
              <p:ext uri="{DAA4B4D4-6D71-4841-9C94-3DE7FCFB9230}">
                <p14:media xmlns:p14="http://schemas.microsoft.com/office/powerpoint/2010/main" r:link="rId2"/>
              </p:ext>
            </p:extLst>
          </p:nvPr>
        </p:nvPicPr>
        <p:blipFill>
          <a:blip r:embed="rId3"/>
          <a:stretch>
            <a:fillRect/>
          </a:stretch>
        </p:blipFill>
        <p:spPr>
          <a:xfrm>
            <a:off x="1315085" y="1769110"/>
            <a:ext cx="6490335" cy="4038600"/>
          </a:xfrm>
          <a:prstGeom prst="rect">
            <a:avLst/>
          </a:prstGeom>
        </p:spPr>
      </p:pic>
      <p:sp>
        <p:nvSpPr>
          <p:cNvPr id="2" name="テキストボックス 1"/>
          <p:cNvSpPr txBox="1"/>
          <p:nvPr/>
        </p:nvSpPr>
        <p:spPr>
          <a:xfrm>
            <a:off x="9045575" y="3312160"/>
            <a:ext cx="3489325" cy="953135"/>
          </a:xfrm>
          <a:prstGeom prst="rect">
            <a:avLst/>
          </a:prstGeom>
          <a:noFill/>
        </p:spPr>
        <p:txBody>
          <a:bodyPr wrap="square" rtlCol="0" anchor="t">
            <a:spAutoFit/>
          </a:bodyPr>
          <a:p>
            <a:r>
              <a:rPr lang="ja-JP" altLang="en-US" sz="2800" b="1">
                <a:solidFill>
                  <a:srgbClr val="FFFF00"/>
                </a:solidFill>
              </a:rPr>
              <a:t>良いケース</a:t>
            </a:r>
            <a:endParaRPr lang="ja-JP" altLang="en-US" sz="2800" b="1">
              <a:solidFill>
                <a:srgbClr val="FFFF00"/>
              </a:solidFill>
            </a:endParaRPr>
          </a:p>
          <a:p>
            <a:r>
              <a:rPr lang="ja-JP" altLang="en-US" sz="2800" b="1">
                <a:solidFill>
                  <a:srgbClr val="FFFF00"/>
                </a:solidFill>
              </a:rPr>
              <a:t>たっぷり入れる</a:t>
            </a:r>
            <a:endParaRPr lang="ja-JP" altLang="en-US" sz="2800" b="1">
              <a:solidFill>
                <a:srgbClr val="FFFF00"/>
              </a:solidFill>
            </a:endParaRPr>
          </a:p>
        </p:txBody>
      </p:sp>
    </p:spTree>
  </p:cSld>
  <p:clrMapOvr>
    <a:masterClrMapping/>
  </p:clrMapOvr>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6"/>
                </p:tgtEl>
              </p:cMediaNode>
            </p:video>
            <p:seq concurrent="1" nextAc="seek">
              <p:cTn id="3" restart="whenNotActive" fill="hold" evtFilter="cancelBubble" nodeType="interactiveSeq">
                <p:stCondLst>
                  <p:cond evt="onClick" delay="0">
                    <p:tgtEl>
                      <p:spTgt spid="6"/>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テキスト ボックス 2"/>
          <p:cNvSpPr txBox="1">
            <a:spLocks noChangeArrowheads="1"/>
          </p:cNvSpPr>
          <p:nvPr/>
        </p:nvSpPr>
        <p:spPr bwMode="auto">
          <a:xfrm>
            <a:off x="1240155" y="668655"/>
            <a:ext cx="8540750"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ja-JP" altLang="en-US" sz="4000" b="1">
                <a:solidFill>
                  <a:srgbClr val="26FAC8"/>
                </a:solidFill>
                <a:latin typeface="メイリオ" panose="020B0604030504040204" pitchFamily="50" charset="-128"/>
                <a:ea typeface="メイリオ" panose="020B0604030504040204" pitchFamily="50" charset="-128"/>
              </a:rPr>
              <a:t>酵素の使い方が最も重要である。</a:t>
            </a:r>
            <a:endParaRPr lang="ja-JP" altLang="en-US" sz="4000" b="1">
              <a:solidFill>
                <a:srgbClr val="26FAC8"/>
              </a:solidFill>
              <a:latin typeface="メイリオ" panose="020B0604030504040204" pitchFamily="50" charset="-128"/>
              <a:ea typeface="メイリオ" panose="020B0604030504040204" pitchFamily="50" charset="-128"/>
            </a:endParaRPr>
          </a:p>
        </p:txBody>
      </p:sp>
      <p:pic>
        <p:nvPicPr>
          <p:cNvPr id="77826" name="図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39838" y="2053590"/>
            <a:ext cx="5400675" cy="418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ボックス 1"/>
          <p:cNvSpPr txBox="1"/>
          <p:nvPr/>
        </p:nvSpPr>
        <p:spPr>
          <a:xfrm>
            <a:off x="7059930" y="2233930"/>
            <a:ext cx="5521960" cy="1938020"/>
          </a:xfrm>
          <a:prstGeom prst="rect">
            <a:avLst/>
          </a:prstGeom>
          <a:noFill/>
        </p:spPr>
        <p:txBody>
          <a:bodyPr wrap="square" rtlCol="0">
            <a:spAutoFit/>
          </a:bodyPr>
          <a:p>
            <a:r>
              <a:rPr lang="ja-JP" altLang="en-US" sz="2400" b="1">
                <a:solidFill>
                  <a:srgbClr val="FFFF00"/>
                </a:solidFill>
              </a:rPr>
              <a:t>画像のように酵素をしっかり</a:t>
            </a:r>
            <a:endParaRPr lang="ja-JP" altLang="en-US" sz="2400" b="1">
              <a:solidFill>
                <a:srgbClr val="FFFF00"/>
              </a:solidFill>
            </a:endParaRPr>
          </a:p>
          <a:p>
            <a:r>
              <a:rPr lang="ja-JP" altLang="en-US" sz="2400" b="1">
                <a:solidFill>
                  <a:srgbClr val="FFFF00"/>
                </a:solidFill>
              </a:rPr>
              <a:t>充填し、上からのぞくと</a:t>
            </a:r>
            <a:endParaRPr lang="ja-JP" altLang="en-US" sz="2400" b="1">
              <a:solidFill>
                <a:srgbClr val="FFFF00"/>
              </a:solidFill>
            </a:endParaRPr>
          </a:p>
          <a:p>
            <a:r>
              <a:rPr lang="ja-JP" altLang="en-US" sz="2400" b="1">
                <a:solidFill>
                  <a:srgbClr val="FFFF00"/>
                </a:solidFill>
              </a:rPr>
              <a:t>耳道内にプールのように</a:t>
            </a:r>
            <a:endParaRPr lang="ja-JP" altLang="en-US" sz="2400" b="1">
              <a:solidFill>
                <a:srgbClr val="FFFF00"/>
              </a:solidFill>
            </a:endParaRPr>
          </a:p>
          <a:p>
            <a:r>
              <a:rPr lang="ja-JP" altLang="en-US" sz="2400" b="1">
                <a:solidFill>
                  <a:srgbClr val="FFFF00"/>
                </a:solidFill>
              </a:rPr>
              <a:t>たっぷり入れること。</a:t>
            </a:r>
            <a:endParaRPr lang="ja-JP" altLang="en-US" sz="2400" b="1">
              <a:solidFill>
                <a:srgbClr val="FFFF00"/>
              </a:solidFill>
            </a:endParaRPr>
          </a:p>
          <a:p>
            <a:r>
              <a:rPr lang="ja-JP" altLang="en-US" sz="2400" b="1">
                <a:solidFill>
                  <a:srgbClr val="FFFF00"/>
                </a:solidFill>
              </a:rPr>
              <a:t>少量では効果が殆ど導き出せない。</a:t>
            </a:r>
            <a:endParaRPr lang="ja-JP" altLang="en-US" sz="2400" b="1">
              <a:solidFill>
                <a:srgbClr val="FFFF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8096250" y="1654175"/>
            <a:ext cx="3462338" cy="46148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36867" name="テキスト ボックス 13"/>
          <p:cNvSpPr txBox="1">
            <a:spLocks noChangeArrowheads="1"/>
          </p:cNvSpPr>
          <p:nvPr/>
        </p:nvSpPr>
        <p:spPr bwMode="auto">
          <a:xfrm>
            <a:off x="10372725" y="3402013"/>
            <a:ext cx="9286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r>
              <a:rPr lang="ja-JP" altLang="en-US">
                <a:ea typeface="ＭＳ ゴシック" panose="020B0609070205080204" pitchFamily="49" charset="-128"/>
                <a:cs typeface="Times New Roman" panose="02020603050405020304" pitchFamily="18" charset="0"/>
              </a:rPr>
              <a:t>染色前</a:t>
            </a:r>
            <a:endParaRPr lang="ja-JP" altLang="en-US">
              <a:cs typeface="Times New Roman" panose="02020603050405020304" pitchFamily="18" charset="0"/>
            </a:endParaRPr>
          </a:p>
        </p:txBody>
      </p:sp>
      <p:sp>
        <p:nvSpPr>
          <p:cNvPr id="36868" name="テキスト ボックス 14"/>
          <p:cNvSpPr txBox="1">
            <a:spLocks noChangeArrowheads="1"/>
          </p:cNvSpPr>
          <p:nvPr/>
        </p:nvSpPr>
        <p:spPr bwMode="auto">
          <a:xfrm>
            <a:off x="10352088" y="5816600"/>
            <a:ext cx="9286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r>
              <a:rPr lang="ja-JP" altLang="en-US">
                <a:ea typeface="ＭＳ ゴシック" panose="020B0609070205080204" pitchFamily="49" charset="-128"/>
                <a:cs typeface="Times New Roman" panose="02020603050405020304" pitchFamily="18" charset="0"/>
              </a:rPr>
              <a:t>染色後</a:t>
            </a:r>
            <a:endParaRPr lang="ja-JP" altLang="en-US">
              <a:cs typeface="Times New Roman" panose="02020603050405020304" pitchFamily="18" charset="0"/>
            </a:endParaRPr>
          </a:p>
        </p:txBody>
      </p:sp>
      <p:sp>
        <p:nvSpPr>
          <p:cNvPr id="16" name="矢印: 下 15"/>
          <p:cNvSpPr/>
          <p:nvPr/>
        </p:nvSpPr>
        <p:spPr>
          <a:xfrm>
            <a:off x="9510713" y="3798888"/>
            <a:ext cx="288925" cy="538162"/>
          </a:xfrm>
          <a:prstGeom prst="downArrow">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6870" name="タイトル 1"/>
          <p:cNvSpPr>
            <a:spLocks noGrp="1"/>
          </p:cNvSpPr>
          <p:nvPr>
            <p:ph type="title"/>
          </p:nvPr>
        </p:nvSpPr>
        <p:spPr/>
        <p:txBody>
          <a:bodyPr/>
          <a:lstStyle/>
          <a:p>
            <a:r>
              <a:rPr lang="ja-JP" altLang="en-US">
                <a:solidFill>
                  <a:srgbClr val="FFFF00"/>
                </a:solidFill>
              </a:rPr>
              <a:t>　イヤープロテクター極における</a:t>
            </a:r>
            <a:br>
              <a:rPr lang="en-US" altLang="ja-JP">
                <a:solidFill>
                  <a:srgbClr val="FFFF00"/>
                </a:solidFill>
              </a:rPr>
            </a:br>
            <a:r>
              <a:rPr lang="en-US" altLang="ja-JP" sz="5400">
                <a:solidFill>
                  <a:srgbClr val="FFFF00"/>
                </a:solidFill>
              </a:rPr>
              <a:t>BF</a:t>
            </a:r>
            <a:r>
              <a:rPr lang="ja-JP" altLang="en-US">
                <a:solidFill>
                  <a:srgbClr val="FFFF00"/>
                </a:solidFill>
              </a:rPr>
              <a:t>形成阻害試験</a:t>
            </a:r>
            <a:endParaRPr lang="ja-JP" altLang="en-US">
              <a:solidFill>
                <a:srgbClr val="FFFF00"/>
              </a:solidFill>
            </a:endParaRPr>
          </a:p>
        </p:txBody>
      </p:sp>
      <p:graphicFrame>
        <p:nvGraphicFramePr>
          <p:cNvPr id="9" name="グラフ 8"/>
          <p:cNvGraphicFramePr/>
          <p:nvPr/>
        </p:nvGraphicFramePr>
        <p:xfrm>
          <a:off x="826964" y="1654140"/>
          <a:ext cx="6755362" cy="4614471"/>
        </p:xfrm>
        <a:graphic>
          <a:graphicData uri="http://schemas.openxmlformats.org/drawingml/2006/chart">
            <c:chart xmlns:c="http://schemas.openxmlformats.org/drawingml/2006/chart" xmlns:r="http://schemas.openxmlformats.org/officeDocument/2006/relationships" r:id="rId1"/>
          </a:graphicData>
        </a:graphic>
      </p:graphicFrame>
      <p:pic>
        <p:nvPicPr>
          <p:cNvPr id="36872" name="図 10"/>
          <p:cNvPicPr>
            <a:picLocks noChangeAspect="1" noChangeArrowheads="1"/>
          </p:cNvPicPr>
          <p:nvPr/>
        </p:nvPicPr>
        <p:blipFill>
          <a:blip r:embed="rId2">
            <a:extLst>
              <a:ext uri="{28A0092B-C50C-407E-A947-70E740481C1C}">
                <a14:useLocalDpi xmlns:a14="http://schemas.microsoft.com/office/drawing/2010/main" val="0"/>
              </a:ext>
            </a:extLst>
          </a:blip>
          <a:srcRect l="2831" t="11101" r="48296" b="19008"/>
          <a:stretch>
            <a:fillRect/>
          </a:stretch>
        </p:blipFill>
        <p:spPr bwMode="auto">
          <a:xfrm>
            <a:off x="8764588" y="2012950"/>
            <a:ext cx="1614487" cy="171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3" name="図 11"/>
          <p:cNvPicPr>
            <a:picLocks noChangeAspect="1" noChangeArrowheads="1"/>
          </p:cNvPicPr>
          <p:nvPr/>
        </p:nvPicPr>
        <p:blipFill>
          <a:blip r:embed="rId3">
            <a:extLst>
              <a:ext uri="{28A0092B-C50C-407E-A947-70E740481C1C}">
                <a14:useLocalDpi xmlns:a14="http://schemas.microsoft.com/office/drawing/2010/main" val="0"/>
              </a:ext>
            </a:extLst>
          </a:blip>
          <a:srcRect l="1228" t="11383" r="49384" b="-1196"/>
          <a:stretch>
            <a:fillRect/>
          </a:stretch>
        </p:blipFill>
        <p:spPr bwMode="auto">
          <a:xfrm>
            <a:off x="8764588" y="4376738"/>
            <a:ext cx="1609725" cy="182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4" name="テキスト ボックス 16"/>
          <p:cNvSpPr txBox="1">
            <a:spLocks noChangeArrowheads="1"/>
          </p:cNvSpPr>
          <p:nvPr/>
        </p:nvSpPr>
        <p:spPr bwMode="auto">
          <a:xfrm>
            <a:off x="3402013" y="6372225"/>
            <a:ext cx="34305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r>
              <a:rPr lang="ja-JP" altLang="ja-JP" sz="1600">
                <a:solidFill>
                  <a:schemeClr val="bg1"/>
                </a:solidFill>
                <a:latin typeface="Arial" panose="020B0604020202020204" pitchFamily="34" charset="0"/>
                <a:ea typeface="ＭＳ ゴシック" panose="020B0609070205080204" pitchFamily="49" charset="-128"/>
                <a:cs typeface="Times New Roman" panose="02020603050405020304" pitchFamily="18" charset="0"/>
              </a:rPr>
              <a:t>効力が</a:t>
            </a:r>
            <a:r>
              <a:rPr lang="en-US" altLang="ja-JP" sz="1600">
                <a:solidFill>
                  <a:schemeClr val="bg1"/>
                </a:solidFill>
                <a:latin typeface="Arial" panose="020B0604020202020204" pitchFamily="34" charset="0"/>
                <a:ea typeface="ＭＳ ゴシック" panose="020B0609070205080204" pitchFamily="49" charset="-128"/>
                <a:cs typeface="Times New Roman" panose="02020603050405020304" pitchFamily="18" charset="0"/>
              </a:rPr>
              <a:t>32</a:t>
            </a:r>
            <a:r>
              <a:rPr lang="ja-JP" altLang="ja-JP" sz="1600">
                <a:solidFill>
                  <a:schemeClr val="bg1"/>
                </a:solidFill>
                <a:latin typeface="Arial" panose="020B0604020202020204" pitchFamily="34" charset="0"/>
                <a:ea typeface="ＭＳ ゴシック" panose="020B0609070205080204" pitchFamily="49" charset="-128"/>
                <a:cs typeface="Times New Roman" panose="02020603050405020304" pitchFamily="18" charset="0"/>
              </a:rPr>
              <a:t>倍に落ちても効果がある</a:t>
            </a:r>
            <a:endParaRPr lang="ja-JP" altLang="en-US" sz="1600">
              <a:solidFill>
                <a:schemeClr val="bg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1455738" y="355600"/>
            <a:ext cx="9572625" cy="1200150"/>
          </a:xfrm>
          <a:prstGeom prst="rect">
            <a:avLst/>
          </a:prstGeom>
          <a:noFill/>
        </p:spPr>
        <p:txBody>
          <a:bodyPr>
            <a:spAutoFit/>
          </a:bodyPr>
          <a:lstStyle/>
          <a:p>
            <a:pPr algn="just">
              <a:defRPr/>
            </a:pPr>
            <a:r>
              <a:rPr lang="en-US" altLang="ja-JP" sz="2400" b="1" kern="100" dirty="0">
                <a:solidFill>
                  <a:prstClr val="white"/>
                </a:solidFill>
                <a:latin typeface="メイリオ" panose="020B0604030504040204" pitchFamily="50" charset="-128"/>
                <a:ea typeface="メイリオ" panose="020B0604030504040204" pitchFamily="50" charset="-128"/>
                <a:cs typeface="Times New Roman" panose="02020603050405020304" pitchFamily="18" charset="0"/>
              </a:rPr>
              <a:t>No5</a:t>
            </a:r>
            <a:r>
              <a:rPr lang="ja-JP" altLang="ja-JP" sz="2400" b="1" kern="100" dirty="0">
                <a:solidFill>
                  <a:prstClr val="white"/>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2400" b="1" kern="100" dirty="0">
                <a:solidFill>
                  <a:prstClr val="white"/>
                </a:solidFill>
                <a:latin typeface="メイリオ" panose="020B0604030504040204" pitchFamily="50" charset="-128"/>
                <a:ea typeface="メイリオ" panose="020B0604030504040204" pitchFamily="50" charset="-128"/>
                <a:cs typeface="Times New Roman" panose="02020603050405020304" pitchFamily="18" charset="0"/>
              </a:rPr>
              <a:t>シーズー</a:t>
            </a:r>
            <a:r>
              <a:rPr lang="ja-JP" altLang="ja-JP" sz="2400" b="1" kern="100" dirty="0">
                <a:solidFill>
                  <a:prstClr val="white"/>
                </a:solidFill>
                <a:latin typeface="メイリオ" panose="020B0604030504040204" pitchFamily="50" charset="-128"/>
                <a:ea typeface="メイリオ" panose="020B0604030504040204" pitchFamily="50" charset="-128"/>
                <a:cs typeface="Times New Roman" panose="02020603050405020304" pitchFamily="18" charset="0"/>
              </a:rPr>
              <a:t>　年齢：</a:t>
            </a:r>
            <a:r>
              <a:rPr lang="en-US" altLang="ja-JP" sz="2400" b="1" kern="100" dirty="0">
                <a:solidFill>
                  <a:prstClr val="white"/>
                </a:solidFill>
                <a:latin typeface="メイリオ" panose="020B0604030504040204" pitchFamily="50" charset="-128"/>
                <a:ea typeface="メイリオ" panose="020B0604030504040204" pitchFamily="50" charset="-128"/>
                <a:cs typeface="Times New Roman" panose="02020603050405020304" pitchFamily="18" charset="0"/>
              </a:rPr>
              <a:t>3</a:t>
            </a:r>
            <a:r>
              <a:rPr lang="ja-JP" altLang="en-US" sz="2400" b="1" kern="100" dirty="0">
                <a:solidFill>
                  <a:prstClr val="white"/>
                </a:solidFill>
                <a:latin typeface="メイリオ" panose="020B0604030504040204" pitchFamily="50" charset="-128"/>
                <a:ea typeface="メイリオ" panose="020B0604030504040204" pitchFamily="50" charset="-128"/>
                <a:cs typeface="Times New Roman" panose="02020603050405020304" pitchFamily="18" charset="0"/>
              </a:rPr>
              <a:t>才</a:t>
            </a:r>
            <a:r>
              <a:rPr lang="ja-JP" altLang="ja-JP" sz="2400" b="1" kern="100" dirty="0">
                <a:solidFill>
                  <a:prstClr val="white"/>
                </a:solidFill>
                <a:latin typeface="メイリオ" panose="020B0604030504040204" pitchFamily="50" charset="-128"/>
                <a:ea typeface="メイリオ" panose="020B0604030504040204" pitchFamily="50" charset="-128"/>
                <a:cs typeface="Times New Roman" panose="02020603050405020304" pitchFamily="18" charset="0"/>
              </a:rPr>
              <a:t>　性別：雄去勢　体重：</a:t>
            </a:r>
            <a:r>
              <a:rPr lang="en-US" altLang="ja-JP" sz="2400" b="1" kern="100" dirty="0">
                <a:solidFill>
                  <a:prstClr val="white"/>
                </a:solidFill>
                <a:latin typeface="メイリオ" panose="020B0604030504040204" pitchFamily="50" charset="-128"/>
                <a:ea typeface="メイリオ" panose="020B0604030504040204" pitchFamily="50" charset="-128"/>
                <a:cs typeface="Times New Roman" panose="02020603050405020304" pitchFamily="18" charset="0"/>
              </a:rPr>
              <a:t>8.5</a:t>
            </a:r>
            <a:r>
              <a:rPr lang="ja-JP" altLang="ja-JP" sz="2400" b="1" kern="100" dirty="0">
                <a:solidFill>
                  <a:prstClr val="white"/>
                </a:solidFill>
                <a:latin typeface="メイリオ" panose="020B0604030504040204" pitchFamily="50" charset="-128"/>
                <a:ea typeface="メイリオ" panose="020B0604030504040204" pitchFamily="50" charset="-128"/>
                <a:cs typeface="Times New Roman" panose="02020603050405020304" pitchFamily="18" charset="0"/>
              </a:rPr>
              <a:t>ｋｇ</a:t>
            </a:r>
            <a:endParaRPr lang="en-US" altLang="ja-JP" sz="2400" b="1" kern="100" dirty="0">
              <a:solidFill>
                <a:prstClr val="white"/>
              </a:solidFill>
              <a:latin typeface="メイリオ" panose="020B0604030504040204" pitchFamily="50" charset="-128"/>
              <a:ea typeface="メイリオ" panose="020B0604030504040204" pitchFamily="50" charset="-128"/>
              <a:cs typeface="Times New Roman" panose="02020603050405020304" pitchFamily="18" charset="0"/>
            </a:endParaRPr>
          </a:p>
          <a:p>
            <a:pPr algn="just">
              <a:defRPr/>
            </a:pPr>
            <a:r>
              <a:rPr lang="en-US" altLang="ja-JP" sz="2400" b="1" kern="100" dirty="0">
                <a:solidFill>
                  <a:prstClr val="white"/>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ja-JP" sz="2400" b="1" kern="100" dirty="0">
                <a:solidFill>
                  <a:prstClr val="white"/>
                </a:solidFill>
                <a:latin typeface="メイリオ" panose="020B0604030504040204" pitchFamily="50" charset="-128"/>
                <a:ea typeface="メイリオ" panose="020B0604030504040204" pitchFamily="50" charset="-128"/>
                <a:cs typeface="Times New Roman" panose="02020603050405020304" pitchFamily="18" charset="0"/>
              </a:rPr>
              <a:t>既往症：アトピー</a:t>
            </a:r>
            <a:r>
              <a:rPr lang="ja-JP" altLang="en-US" sz="2400" b="1" kern="100" dirty="0">
                <a:solidFill>
                  <a:prstClr val="white"/>
                </a:solidFill>
                <a:latin typeface="メイリオ" panose="020B0604030504040204" pitchFamily="50" charset="-128"/>
                <a:ea typeface="メイリオ" panose="020B0604030504040204" pitchFamily="50" charset="-128"/>
                <a:cs typeface="Times New Roman" panose="02020603050405020304" pitchFamily="18" charset="0"/>
              </a:rPr>
              <a:t>性</a:t>
            </a:r>
            <a:r>
              <a:rPr lang="ja-JP" altLang="ja-JP" sz="2400" b="1" kern="100" dirty="0">
                <a:solidFill>
                  <a:prstClr val="white"/>
                </a:solidFill>
                <a:latin typeface="メイリオ" panose="020B0604030504040204" pitchFamily="50" charset="-128"/>
                <a:ea typeface="メイリオ" panose="020B0604030504040204" pitchFamily="50" charset="-128"/>
                <a:cs typeface="Times New Roman" panose="02020603050405020304" pitchFamily="18" charset="0"/>
              </a:rPr>
              <a:t>皮膚炎</a:t>
            </a:r>
            <a:r>
              <a:rPr lang="ja-JP" altLang="en-US" sz="2400" b="1" kern="100" dirty="0">
                <a:solidFill>
                  <a:prstClr val="white"/>
                </a:solidFill>
                <a:latin typeface="メイリオ" panose="020B0604030504040204" pitchFamily="50" charset="-128"/>
                <a:ea typeface="メイリオ" panose="020B0604030504040204" pitchFamily="50" charset="-128"/>
                <a:cs typeface="Times New Roman" panose="02020603050405020304" pitchFamily="18" charset="0"/>
              </a:rPr>
              <a:t>　</a:t>
            </a:r>
            <a:r>
              <a:rPr lang="en-US" altLang="ja-JP" sz="2400" b="1" kern="100" dirty="0">
                <a:solidFill>
                  <a:prstClr val="white"/>
                </a:solidFill>
                <a:latin typeface="メイリオ" panose="020B0604030504040204" pitchFamily="50" charset="-128"/>
                <a:ea typeface="メイリオ" panose="020B0604030504040204" pitchFamily="50" charset="-128"/>
                <a:cs typeface="Times New Roman" panose="02020603050405020304" pitchFamily="18" charset="0"/>
              </a:rPr>
              <a:t>HDM</a:t>
            </a:r>
            <a:r>
              <a:rPr lang="ja-JP" altLang="en-US" sz="2400" b="1" kern="100" dirty="0">
                <a:solidFill>
                  <a:prstClr val="white"/>
                </a:solidFill>
                <a:latin typeface="メイリオ" panose="020B0604030504040204" pitchFamily="50" charset="-128"/>
                <a:ea typeface="メイリオ" panose="020B0604030504040204" pitchFamily="50" charset="-128"/>
                <a:cs typeface="Times New Roman" panose="02020603050405020304" pitchFamily="18" charset="0"/>
              </a:rPr>
              <a:t>舌下減感作療法中</a:t>
            </a:r>
            <a:endParaRPr lang="en-US" altLang="ja-JP" sz="2400" b="1" kern="100" dirty="0">
              <a:solidFill>
                <a:prstClr val="white"/>
              </a:solidFill>
              <a:latin typeface="メイリオ" panose="020B0604030504040204" pitchFamily="50" charset="-128"/>
              <a:ea typeface="メイリオ" panose="020B0604030504040204" pitchFamily="50" charset="-128"/>
              <a:cs typeface="Times New Roman" panose="02020603050405020304" pitchFamily="18" charset="0"/>
            </a:endParaRPr>
          </a:p>
          <a:p>
            <a:pPr algn="just">
              <a:defRPr/>
            </a:pPr>
            <a:r>
              <a:rPr lang="en-US" altLang="ja-JP" sz="2400" b="1" kern="100" dirty="0">
                <a:solidFill>
                  <a:prstClr val="white"/>
                </a:solidFill>
                <a:latin typeface="メイリオ" panose="020B0604030504040204" pitchFamily="50" charset="-128"/>
                <a:ea typeface="メイリオ" panose="020B0604030504040204" pitchFamily="50" charset="-128"/>
                <a:cs typeface="Times New Roman" panose="02020603050405020304" pitchFamily="18" charset="0"/>
              </a:rPr>
              <a:t>        </a:t>
            </a:r>
            <a:endParaRPr lang="ja-JP" altLang="ja-JP" sz="2400" kern="100" dirty="0">
              <a:solidFill>
                <a:prstClr val="white"/>
              </a:solidFill>
              <a:latin typeface="メイリオ" panose="020B0604030504040204" pitchFamily="50" charset="-128"/>
              <a:ea typeface="メイリオ" panose="020B0604030504040204" pitchFamily="50" charset="-128"/>
              <a:cs typeface="Times New Roman" panose="02020603050405020304" pitchFamily="18" charset="0"/>
            </a:endParaRPr>
          </a:p>
        </p:txBody>
      </p:sp>
      <p:pic>
        <p:nvPicPr>
          <p:cNvPr id="38915" name="図 8" descr="猫が人の手&#10;&#10;低い精度で自動的に生成された説明"/>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417763" y="1555750"/>
            <a:ext cx="3233737" cy="418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図 10" descr="犬が人の顔&#10;&#10;中程度の精度で自動的に生成された説明"/>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8075" y="1555750"/>
            <a:ext cx="3232150" cy="418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図 12" descr="茶色の髪ひげの動物&#10;&#10;中程度の精度で自動的に生成された説明"/>
          <p:cNvPicPr>
            <a:picLocks noChangeAspect="1" noChangeArrowheads="1"/>
          </p:cNvPicPr>
          <p:nvPr/>
        </p:nvPicPr>
        <p:blipFill>
          <a:blip r:embed="rId3">
            <a:extLst>
              <a:ext uri="{28A0092B-C50C-407E-A947-70E740481C1C}">
                <a14:useLocalDpi xmlns:a14="http://schemas.microsoft.com/office/drawing/2010/main" val="0"/>
              </a:ext>
            </a:extLst>
          </a:blip>
          <a:srcRect l="17072" r="17091" b="20917"/>
          <a:stretch>
            <a:fillRect/>
          </a:stretch>
        </p:blipFill>
        <p:spPr bwMode="auto">
          <a:xfrm>
            <a:off x="8596313" y="3895725"/>
            <a:ext cx="3386137" cy="250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図 14" descr="髪の長い動物&#10;&#10;自動的に生成された説明"/>
          <p:cNvPicPr>
            <a:picLocks noChangeAspect="1" noChangeArrowheads="1"/>
          </p:cNvPicPr>
          <p:nvPr/>
        </p:nvPicPr>
        <p:blipFill>
          <a:blip r:embed="rId4">
            <a:extLst>
              <a:ext uri="{28A0092B-C50C-407E-A947-70E740481C1C}">
                <a14:useLocalDpi xmlns:a14="http://schemas.microsoft.com/office/drawing/2010/main" val="0"/>
              </a:ext>
            </a:extLst>
          </a:blip>
          <a:srcRect l="15276" r="18204" b="22372"/>
          <a:stretch>
            <a:fillRect/>
          </a:stretch>
        </p:blipFill>
        <p:spPr bwMode="auto">
          <a:xfrm>
            <a:off x="271463" y="3895725"/>
            <a:ext cx="3221037" cy="250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9" name="テキスト ボックス 15"/>
          <p:cNvSpPr txBox="1">
            <a:spLocks noChangeArrowheads="1"/>
          </p:cNvSpPr>
          <p:nvPr/>
        </p:nvSpPr>
        <p:spPr bwMode="auto">
          <a:xfrm>
            <a:off x="4221163" y="5915025"/>
            <a:ext cx="3138487"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en-US" altLang="ja-JP" sz="4400" b="1">
                <a:solidFill>
                  <a:srgbClr val="FFFF00"/>
                </a:solidFill>
                <a:latin typeface="Times New Roman" panose="02020603050405020304" pitchFamily="18" charset="0"/>
                <a:ea typeface="ＭＳ Ｐゴシック" panose="020B0600070205080204" pitchFamily="50" charset="-128"/>
                <a:cs typeface="Times New Roman" panose="02020603050405020304" pitchFamily="18" charset="0"/>
              </a:rPr>
              <a:t>R               L</a:t>
            </a:r>
            <a:endParaRPr lang="ja-JP" altLang="en-US" sz="4400" b="1">
              <a:solidFill>
                <a:srgbClr val="FFFF00"/>
              </a:solidFill>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テキスト ボックス 4"/>
          <p:cNvSpPr txBox="1">
            <a:spLocks noChangeArrowheads="1"/>
          </p:cNvSpPr>
          <p:nvPr/>
        </p:nvSpPr>
        <p:spPr bwMode="auto">
          <a:xfrm>
            <a:off x="2247900" y="-323850"/>
            <a:ext cx="492125" cy="107950"/>
          </a:xfrm>
          <a:prstGeom prst="rect">
            <a:avLst/>
          </a:prstGeom>
          <a:solidFill>
            <a:srgbClr val="FFFF00"/>
          </a:solidFill>
          <a:ln w="9525">
            <a:solidFill>
              <a:schemeClr val="accent1"/>
            </a:solidFill>
            <a:miter lim="800000"/>
          </a:ln>
        </p:spPr>
        <p:txBody>
          <a:bodyPr vert="eaVert">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FFFFFF"/>
              </a:solidFill>
              <a:latin typeface="Arial" panose="020B0604020202020204" pitchFamily="34" charset="0"/>
            </a:endParaRPr>
          </a:p>
        </p:txBody>
      </p:sp>
      <p:sp>
        <p:nvSpPr>
          <p:cNvPr id="4" name="テキスト ボックス 3"/>
          <p:cNvSpPr txBox="1"/>
          <p:nvPr/>
        </p:nvSpPr>
        <p:spPr>
          <a:xfrm>
            <a:off x="169333" y="166512"/>
            <a:ext cx="11774311" cy="9140964"/>
          </a:xfrm>
          <a:prstGeom prst="rect">
            <a:avLst/>
          </a:prstGeom>
          <a:noFill/>
        </p:spPr>
        <p:txBody>
          <a:bodyPr>
            <a:spAutoFit/>
          </a:bodyPr>
          <a:lstStyle/>
          <a:p>
            <a:pPr algn="just">
              <a:defRPr/>
            </a:pPr>
            <a:r>
              <a:rPr lang="en-US" altLang="ja-JP" b="1" kern="100" dirty="0">
                <a:solidFill>
                  <a:prstClr val="white"/>
                </a:solidFill>
                <a:latin typeface="メイリオ" panose="020B0604030504040204" pitchFamily="50" charset="-128"/>
                <a:ea typeface="游明朝" panose="02020400000000000000" pitchFamily="18" charset="-128"/>
                <a:cs typeface="Times New Roman" panose="02020603050405020304" pitchFamily="18" charset="0"/>
              </a:rPr>
              <a:t>No5</a:t>
            </a:r>
            <a:r>
              <a:rPr lang="ja-JP" altLang="ja-JP" b="1" kern="100" dirty="0">
                <a:solidFill>
                  <a:prstClr val="white"/>
                </a:solidFill>
                <a:latin typeface="游明朝" panose="02020400000000000000" pitchFamily="18" charset="-128"/>
                <a:ea typeface="メイリオ" panose="020B0604030504040204" pitchFamily="50" charset="-128"/>
                <a:cs typeface="Times New Roman" panose="02020603050405020304" pitchFamily="18" charset="0"/>
              </a:rPr>
              <a:t>　</a:t>
            </a:r>
            <a:r>
              <a:rPr lang="ja-JP" altLang="en-US" b="1" kern="100" dirty="0">
                <a:solidFill>
                  <a:prstClr val="white"/>
                </a:solidFill>
                <a:latin typeface="游明朝" panose="02020400000000000000" pitchFamily="18" charset="-128"/>
                <a:ea typeface="メイリオ" panose="020B0604030504040204" pitchFamily="50" charset="-128"/>
                <a:cs typeface="Times New Roman" panose="02020603050405020304" pitchFamily="18" charset="0"/>
              </a:rPr>
              <a:t>シーズー</a:t>
            </a:r>
            <a:r>
              <a:rPr lang="en-US" altLang="ja-JP" b="1" kern="100" dirty="0">
                <a:solidFill>
                  <a:prstClr val="white"/>
                </a:solidFill>
                <a:latin typeface="游明朝" panose="02020400000000000000" pitchFamily="18" charset="-128"/>
                <a:ea typeface="メイリオ" panose="020B0604030504040204" pitchFamily="50" charset="-128"/>
                <a:cs typeface="Times New Roman" panose="02020603050405020304" pitchFamily="18" charset="0"/>
              </a:rPr>
              <a:t>    </a:t>
            </a:r>
            <a:r>
              <a:rPr lang="ja-JP" altLang="ja-JP" b="1" kern="100" dirty="0">
                <a:solidFill>
                  <a:prstClr val="white"/>
                </a:solidFill>
                <a:latin typeface="游明朝" panose="02020400000000000000" pitchFamily="18" charset="-128"/>
                <a:ea typeface="メイリオ" panose="020B0604030504040204" pitchFamily="50" charset="-128"/>
                <a:cs typeface="Times New Roman" panose="02020603050405020304" pitchFamily="18" charset="0"/>
              </a:rPr>
              <a:t>細菌同定培養</a:t>
            </a:r>
            <a:r>
              <a:rPr lang="ja-JP" altLang="en-US" b="1" kern="100" dirty="0">
                <a:solidFill>
                  <a:prstClr val="white"/>
                </a:solidFill>
                <a:latin typeface="游明朝" panose="02020400000000000000" pitchFamily="18" charset="-128"/>
                <a:ea typeface="メイリオ" panose="020B0604030504040204" pitchFamily="50" charset="-128"/>
                <a:cs typeface="Times New Roman" panose="02020603050405020304" pitchFamily="18" charset="0"/>
              </a:rPr>
              <a:t>　</a:t>
            </a:r>
            <a:r>
              <a:rPr lang="en-US" altLang="ja-JP" b="1" i="1" kern="100" dirty="0">
                <a:solidFill>
                  <a:prstClr val="white"/>
                </a:solidFill>
                <a:latin typeface="メイリオ" panose="020B0604030504040204" pitchFamily="50" charset="-128"/>
                <a:ea typeface="游明朝" panose="02020400000000000000" pitchFamily="18" charset="-128"/>
                <a:cs typeface="Arial" panose="020B0604020202020204" pitchFamily="34" charset="0"/>
              </a:rPr>
              <a:t>Corynebacterium</a:t>
            </a:r>
            <a:r>
              <a:rPr lang="ja-JP" altLang="en-US" b="1" i="1" kern="100" dirty="0">
                <a:solidFill>
                  <a:prstClr val="white"/>
                </a:solidFill>
                <a:latin typeface="Times New Roman" panose="02020603050405020304" pitchFamily="18" charset="0"/>
                <a:ea typeface="游明朝" panose="02020400000000000000" pitchFamily="18" charset="-128"/>
                <a:cs typeface="Times New Roman" panose="02020603050405020304" pitchFamily="18" charset="0"/>
              </a:rPr>
              <a:t>　</a:t>
            </a:r>
            <a:r>
              <a:rPr lang="en-US" altLang="ja-JP" b="1" i="1" dirty="0">
                <a:solidFill>
                  <a:srgbClr val="FFFFFF"/>
                </a:solidFill>
                <a:latin typeface="Times New Roman" panose="02020603050405020304" pitchFamily="18" charset="0"/>
                <a:cs typeface="Times New Roman" panose="02020603050405020304" pitchFamily="18" charset="0"/>
              </a:rPr>
              <a:t>Staphylococcus</a:t>
            </a:r>
            <a:r>
              <a:rPr lang="en-US" altLang="ja-JP" dirty="0">
                <a:solidFill>
                  <a:srgbClr val="FFFFFF"/>
                </a:solidFill>
                <a:latin typeface="Times New Roman" panose="02020603050405020304" pitchFamily="18" charset="0"/>
                <a:cs typeface="Times New Roman" panose="02020603050405020304" pitchFamily="18" charset="0"/>
              </a:rPr>
              <a:t>(CNS)</a:t>
            </a:r>
            <a:r>
              <a:rPr lang="en-US" altLang="ja-JP" dirty="0">
                <a:latin typeface="Times New Roman" panose="02020603050405020304" pitchFamily="18" charset="0"/>
                <a:ea typeface="+mn-ea"/>
                <a:cs typeface="Times New Roman" panose="02020603050405020304" pitchFamily="18" charset="0"/>
              </a:rPr>
              <a:t> </a:t>
            </a:r>
            <a:r>
              <a:rPr lang="ja-JP" altLang="en-US" b="1" i="1" kern="100" dirty="0">
                <a:solidFill>
                  <a:prstClr val="white"/>
                </a:solidFill>
                <a:latin typeface="Times New Roman" panose="02020603050405020304" pitchFamily="18" charset="0"/>
                <a:ea typeface="游明朝" panose="02020400000000000000" pitchFamily="18" charset="-128"/>
                <a:cs typeface="Times New Roman" panose="02020603050405020304" pitchFamily="18" charset="0"/>
              </a:rPr>
              <a:t>　</a:t>
            </a:r>
            <a:r>
              <a:rPr lang="ja-JP" altLang="ja-JP" b="1" kern="100" dirty="0">
                <a:solidFill>
                  <a:prstClr val="white"/>
                </a:solidFill>
                <a:latin typeface="游明朝" panose="02020400000000000000" pitchFamily="18" charset="-128"/>
                <a:ea typeface="メイリオ" panose="020B0604030504040204" pitchFamily="50" charset="-128"/>
                <a:cs typeface="Times New Roman" panose="02020603050405020304" pitchFamily="18" charset="0"/>
              </a:rPr>
              <a:t>分離</a:t>
            </a:r>
            <a:endParaRPr lang="ja-JP" altLang="ja-JP" kern="100" dirty="0">
              <a:solidFill>
                <a:prstClr val="white"/>
              </a:solidFill>
              <a:latin typeface="游明朝" panose="02020400000000000000" pitchFamily="18" charset="-128"/>
              <a:ea typeface="游明朝" panose="02020400000000000000" pitchFamily="18" charset="-128"/>
              <a:cs typeface="Times New Roman" panose="02020603050405020304" pitchFamily="18" charset="0"/>
            </a:endParaRPr>
          </a:p>
          <a:p>
            <a:pPr algn="just">
              <a:defRPr/>
            </a:pPr>
            <a:r>
              <a:rPr lang="en-US" altLang="ja-JP" b="1" kern="100" dirty="0">
                <a:solidFill>
                  <a:prstClr val="white"/>
                </a:solidFill>
                <a:latin typeface="游明朝" panose="02020400000000000000" pitchFamily="18" charset="-128"/>
                <a:ea typeface="メイリオ" panose="020B0604030504040204" pitchFamily="50" charset="-128"/>
                <a:cs typeface="Times New Roman" panose="02020603050405020304" pitchFamily="18" charset="0"/>
              </a:rPr>
              <a:t>           </a:t>
            </a:r>
            <a:r>
              <a:rPr lang="ja-JP" altLang="ja-JP" b="1" kern="100" dirty="0">
                <a:solidFill>
                  <a:prstClr val="white"/>
                </a:solidFill>
                <a:latin typeface="游明朝" panose="02020400000000000000" pitchFamily="18" charset="-128"/>
                <a:ea typeface="メイリオ" panose="020B0604030504040204" pitchFamily="50" charset="-128"/>
                <a:cs typeface="Times New Roman" panose="02020603050405020304" pitchFamily="18" charset="0"/>
              </a:rPr>
              <a:t>抗生剤感受性試験</a:t>
            </a:r>
            <a:endParaRPr lang="en-US" altLang="ja-JP" b="1" kern="100" dirty="0">
              <a:solidFill>
                <a:prstClr val="white"/>
              </a:solidFill>
              <a:latin typeface="游明朝" panose="02020400000000000000" pitchFamily="18" charset="-128"/>
              <a:ea typeface="メイリオ" panose="020B0604030504040204" pitchFamily="50" charset="-128"/>
              <a:cs typeface="Times New Roman" panose="02020603050405020304" pitchFamily="18" charset="0"/>
            </a:endParaRPr>
          </a:p>
          <a:p>
            <a:pPr algn="just">
              <a:defRPr/>
            </a:pPr>
            <a:endParaRPr lang="en-US" altLang="ja-JP" b="1" i="1" kern="100" dirty="0">
              <a:solidFill>
                <a:prstClr val="white"/>
              </a:solidFill>
              <a:latin typeface="メイリオ" panose="020B0604030504040204" pitchFamily="50" charset="-128"/>
              <a:ea typeface="游明朝" panose="02020400000000000000" pitchFamily="18" charset="-128"/>
              <a:cs typeface="Arial" panose="020B0604020202020204" pitchFamily="34" charset="0"/>
            </a:endParaRPr>
          </a:p>
          <a:p>
            <a:pPr algn="just">
              <a:defRPr/>
            </a:pPr>
            <a:r>
              <a:rPr lang="en-US" altLang="ja-JP" b="1" i="1" kern="100" dirty="0">
                <a:solidFill>
                  <a:prstClr val="white"/>
                </a:solidFill>
                <a:latin typeface="メイリオ" panose="020B0604030504040204" pitchFamily="50" charset="-128"/>
                <a:ea typeface="游明朝" panose="02020400000000000000" pitchFamily="18" charset="-128"/>
                <a:cs typeface="Arial" panose="020B0604020202020204" pitchFamily="34" charset="0"/>
              </a:rPr>
              <a:t>Corynebacterium</a:t>
            </a:r>
            <a:r>
              <a:rPr lang="ja-JP" altLang="en-US" b="1" i="1" kern="100" dirty="0">
                <a:solidFill>
                  <a:prstClr val="white"/>
                </a:solidFill>
                <a:latin typeface="メイリオ" panose="020B0604030504040204" pitchFamily="50" charset="-128"/>
                <a:ea typeface="游明朝" panose="02020400000000000000" pitchFamily="18" charset="-128"/>
                <a:cs typeface="Arial" panose="020B0604020202020204" pitchFamily="34" charset="0"/>
              </a:rPr>
              <a:t>　　　　　　　　　　　　　　　　　　        </a:t>
            </a:r>
            <a:r>
              <a:rPr lang="en-US" altLang="ja-JP" b="1" i="1" dirty="0">
                <a:solidFill>
                  <a:srgbClr val="FFFFFF"/>
                </a:solidFill>
                <a:latin typeface="Times New Roman" panose="02020603050405020304" pitchFamily="18" charset="0"/>
                <a:cs typeface="Times New Roman" panose="02020603050405020304" pitchFamily="18" charset="0"/>
              </a:rPr>
              <a:t>Staphylococcus</a:t>
            </a:r>
            <a:r>
              <a:rPr lang="en-US" altLang="ja-JP" dirty="0">
                <a:solidFill>
                  <a:srgbClr val="FFFFFF"/>
                </a:solidFill>
                <a:latin typeface="Times New Roman" panose="02020603050405020304" pitchFamily="18" charset="0"/>
                <a:cs typeface="Times New Roman" panose="02020603050405020304" pitchFamily="18" charset="0"/>
              </a:rPr>
              <a:t>(CNS)</a:t>
            </a:r>
            <a:r>
              <a:rPr lang="en-US" altLang="ja-JP" dirty="0">
                <a:solidFill>
                  <a:prstClr val="black"/>
                </a:solidFill>
                <a:latin typeface="Times New Roman" panose="02020603050405020304" pitchFamily="18" charset="0"/>
                <a:ea typeface="ＭＳ Ｐゴシック" panose="020B0600070205080204" pitchFamily="50" charset="-128"/>
                <a:cs typeface="Times New Roman" panose="02020603050405020304" pitchFamily="18" charset="0"/>
              </a:rPr>
              <a:t> </a:t>
            </a:r>
            <a:r>
              <a:rPr lang="ja-JP" altLang="en-US" b="1" i="1" kern="100" dirty="0">
                <a:solidFill>
                  <a:prstClr val="white"/>
                </a:solidFill>
                <a:latin typeface="Times New Roman" panose="02020603050405020304" pitchFamily="18" charset="0"/>
                <a:ea typeface="游明朝" panose="02020400000000000000" pitchFamily="18" charset="-128"/>
                <a:cs typeface="Times New Roman" panose="02020603050405020304" pitchFamily="18" charset="0"/>
              </a:rPr>
              <a:t>　</a:t>
            </a:r>
            <a:endParaRPr lang="en-US" altLang="ja-JP" b="1" kern="100" dirty="0">
              <a:solidFill>
                <a:prstClr val="white"/>
              </a:solidFill>
              <a:latin typeface="游明朝" panose="02020400000000000000" pitchFamily="18" charset="-128"/>
              <a:ea typeface="メイリオ" panose="020B0604030504040204" pitchFamily="50" charset="-128"/>
              <a:cs typeface="Times New Roman" panose="02020603050405020304" pitchFamily="18" charset="0"/>
            </a:endParaRPr>
          </a:p>
          <a:p>
            <a:pPr algn="just">
              <a:defRPr/>
            </a:pPr>
            <a:r>
              <a:rPr lang="ja-JP" altLang="ja-JP" b="1" kern="100" dirty="0">
                <a:solidFill>
                  <a:prstClr val="white"/>
                </a:solidFill>
                <a:latin typeface="游明朝" panose="02020400000000000000" pitchFamily="18" charset="-128"/>
                <a:ea typeface="メイリオ" panose="020B0604030504040204" pitchFamily="50" charset="-128"/>
                <a:cs typeface="Times New Roman" panose="02020603050405020304" pitchFamily="18" charset="0"/>
              </a:rPr>
              <a:t>　　</a:t>
            </a:r>
            <a:endParaRPr lang="ja-JP" altLang="ja-JP" kern="100" dirty="0">
              <a:solidFill>
                <a:prstClr val="white"/>
              </a:solidFill>
              <a:latin typeface="游明朝" panose="02020400000000000000" pitchFamily="18" charset="-128"/>
              <a:ea typeface="游明朝" panose="02020400000000000000" pitchFamily="18" charset="-128"/>
              <a:cs typeface="Times New Roman" panose="02020603050405020304" pitchFamily="18" charset="0"/>
            </a:endParaRPr>
          </a:p>
          <a:p>
            <a:pPr algn="just">
              <a:defRPr/>
            </a:pPr>
            <a:r>
              <a:rPr lang="ja-JP" altLang="en-US" sz="1600" b="1" kern="100" dirty="0">
                <a:solidFill>
                  <a:prstClr val="white"/>
                </a:solidFill>
                <a:highlight>
                  <a:srgbClr val="FF33CC"/>
                </a:highlight>
                <a:latin typeface="游明朝" panose="02020400000000000000" pitchFamily="18" charset="-128"/>
                <a:ea typeface="メイリオ" panose="020B0604030504040204" pitchFamily="50" charset="-128"/>
                <a:cs typeface="Times New Roman" panose="02020603050405020304" pitchFamily="18" charset="0"/>
              </a:rPr>
              <a:t>ほぼ耐性　</a:t>
            </a:r>
            <a:r>
              <a:rPr lang="en-US" altLang="ja-JP" sz="1600" b="1" kern="100" dirty="0">
                <a:solidFill>
                  <a:prstClr val="white"/>
                </a:solidFill>
                <a:highlight>
                  <a:srgbClr val="FF33CC"/>
                </a:highlight>
                <a:latin typeface="游明朝" panose="02020400000000000000" pitchFamily="18" charset="-128"/>
                <a:ea typeface="メイリオ" panose="020B0604030504040204" pitchFamily="50" charset="-128"/>
                <a:cs typeface="Times New Roman" panose="02020603050405020304" pitchFamily="18" charset="0"/>
              </a:rPr>
              <a:t>N</a:t>
            </a:r>
            <a:r>
              <a:rPr lang="ja-JP" altLang="en-US" sz="1600" b="1" kern="100" dirty="0">
                <a:solidFill>
                  <a:prstClr val="white"/>
                </a:solidFill>
                <a:highlight>
                  <a:srgbClr val="FF33CC"/>
                </a:highlight>
                <a:latin typeface="游明朝" panose="02020400000000000000" pitchFamily="18" charset="-128"/>
                <a:ea typeface="メイリオ" panose="020B0604030504040204" pitchFamily="50" charset="-128"/>
                <a:cs typeface="Times New Roman" panose="02020603050405020304" pitchFamily="18" charset="0"/>
              </a:rPr>
              <a:t>　</a:t>
            </a:r>
            <a:r>
              <a:rPr lang="ja-JP" altLang="en-US" sz="1600" b="1" kern="100" dirty="0">
                <a:solidFill>
                  <a:prstClr val="white"/>
                </a:solidFill>
                <a:latin typeface="游明朝" panose="02020400000000000000" pitchFamily="18" charset="-128"/>
                <a:ea typeface="メイリオ" panose="020B0604030504040204" pitchFamily="50" charset="-128"/>
                <a:cs typeface="Times New Roman" panose="02020603050405020304" pitchFamily="18" charset="0"/>
              </a:rPr>
              <a:t>　　　    </a:t>
            </a:r>
            <a:r>
              <a:rPr lang="ja-JP" altLang="en-US" sz="1400" b="1" kern="100" dirty="0">
                <a:solidFill>
                  <a:prstClr val="black"/>
                </a:solidFill>
                <a:highlight>
                  <a:srgbClr val="FFFF00"/>
                </a:highlight>
                <a:latin typeface="游明朝" panose="02020400000000000000" pitchFamily="18" charset="-128"/>
                <a:ea typeface="メイリオ" panose="020B0604030504040204" pitchFamily="50" charset="-128"/>
                <a:cs typeface="Times New Roman" panose="02020603050405020304" pitchFamily="18" charset="0"/>
              </a:rPr>
              <a:t>中間</a:t>
            </a:r>
            <a:r>
              <a:rPr lang="ja-JP" altLang="ja-JP" sz="1400" b="1" kern="100" dirty="0">
                <a:solidFill>
                  <a:prstClr val="black"/>
                </a:solidFill>
                <a:highlight>
                  <a:srgbClr val="FFFF00"/>
                </a:highlight>
                <a:latin typeface="游明朝" panose="02020400000000000000" pitchFamily="18" charset="-128"/>
                <a:ea typeface="メイリオ" panose="020B0604030504040204" pitchFamily="50" charset="-128"/>
                <a:cs typeface="Times New Roman" panose="02020603050405020304" pitchFamily="18" charset="0"/>
              </a:rPr>
              <a:t>　</a:t>
            </a:r>
            <a:r>
              <a:rPr lang="en-US" altLang="ja-JP" sz="1400" b="1" kern="100" dirty="0">
                <a:solidFill>
                  <a:prstClr val="black"/>
                </a:solidFill>
                <a:highlight>
                  <a:srgbClr val="FFFF00"/>
                </a:highlight>
                <a:latin typeface="游明朝" panose="02020400000000000000" pitchFamily="18" charset="-128"/>
                <a:ea typeface="メイリオ" panose="020B0604030504040204" pitchFamily="50" charset="-128"/>
                <a:cs typeface="Times New Roman" panose="02020603050405020304" pitchFamily="18" charset="0"/>
              </a:rPr>
              <a:t>I</a:t>
            </a:r>
            <a:r>
              <a:rPr lang="ja-JP" altLang="ja-JP" sz="1400" b="1" kern="100" dirty="0">
                <a:solidFill>
                  <a:prstClr val="white"/>
                </a:solidFill>
                <a:highlight>
                  <a:srgbClr val="FFFF00"/>
                </a:highlight>
                <a:latin typeface="游明朝" panose="02020400000000000000" pitchFamily="18" charset="-128"/>
                <a:ea typeface="メイリオ" panose="020B0604030504040204" pitchFamily="50" charset="-128"/>
                <a:cs typeface="Times New Roman" panose="02020603050405020304" pitchFamily="18" charset="0"/>
              </a:rPr>
              <a:t>　</a:t>
            </a:r>
            <a:r>
              <a:rPr lang="ja-JP" altLang="ja-JP" sz="1400" b="1" kern="100" dirty="0">
                <a:solidFill>
                  <a:prstClr val="white"/>
                </a:solidFill>
                <a:latin typeface="游明朝" panose="02020400000000000000" pitchFamily="18" charset="-128"/>
                <a:ea typeface="メイリオ" panose="020B0604030504040204" pitchFamily="50" charset="-128"/>
                <a:cs typeface="Times New Roman" panose="02020603050405020304" pitchFamily="18" charset="0"/>
              </a:rPr>
              <a:t>　　　　</a:t>
            </a:r>
            <a:r>
              <a:rPr lang="ja-JP" altLang="en-US" sz="1400" b="1" kern="100" dirty="0">
                <a:solidFill>
                  <a:prstClr val="white"/>
                </a:solidFill>
                <a:latin typeface="游明朝" panose="02020400000000000000" pitchFamily="18" charset="-128"/>
                <a:ea typeface="メイリオ" panose="020B0604030504040204" pitchFamily="50" charset="-128"/>
                <a:cs typeface="Times New Roman" panose="02020603050405020304" pitchFamily="18" charset="0"/>
              </a:rPr>
              <a:t>          </a:t>
            </a:r>
            <a:r>
              <a:rPr lang="ja-JP" altLang="ja-JP" sz="1400" b="1" kern="100" dirty="0">
                <a:solidFill>
                  <a:prstClr val="black"/>
                </a:solidFill>
                <a:highlight>
                  <a:srgbClr val="00FFFF"/>
                </a:highlight>
                <a:latin typeface="游明朝" panose="02020400000000000000" pitchFamily="18" charset="-128"/>
                <a:ea typeface="メイリオ" panose="020B0604030504040204" pitchFamily="50" charset="-128"/>
                <a:cs typeface="Times New Roman" panose="02020603050405020304" pitchFamily="18" charset="0"/>
              </a:rPr>
              <a:t>感受性あり　</a:t>
            </a:r>
            <a:r>
              <a:rPr lang="en-US" altLang="ja-JP" sz="1400" b="1" kern="100" dirty="0">
                <a:solidFill>
                  <a:prstClr val="black"/>
                </a:solidFill>
                <a:highlight>
                  <a:srgbClr val="00FFFF"/>
                </a:highlight>
                <a:latin typeface="游明朝" panose="02020400000000000000" pitchFamily="18" charset="-128"/>
                <a:ea typeface="メイリオ" panose="020B0604030504040204" pitchFamily="50" charset="-128"/>
                <a:cs typeface="Times New Roman" panose="02020603050405020304" pitchFamily="18" charset="0"/>
              </a:rPr>
              <a:t>S</a:t>
            </a:r>
            <a:r>
              <a:rPr lang="ja-JP" altLang="ja-JP" sz="1400" b="1" kern="100" dirty="0">
                <a:solidFill>
                  <a:prstClr val="black"/>
                </a:solidFill>
                <a:highlight>
                  <a:srgbClr val="00FFFF"/>
                </a:highlight>
                <a:latin typeface="游明朝" panose="02020400000000000000" pitchFamily="18" charset="-128"/>
                <a:ea typeface="メイリオ" panose="020B0604030504040204" pitchFamily="50" charset="-128"/>
                <a:cs typeface="Times New Roman" panose="02020603050405020304" pitchFamily="18" charset="0"/>
              </a:rPr>
              <a:t>　</a:t>
            </a:r>
            <a:r>
              <a:rPr lang="ja-JP" altLang="ja-JP" sz="1400" b="1" kern="100" dirty="0">
                <a:solidFill>
                  <a:prstClr val="black"/>
                </a:solidFill>
                <a:latin typeface="游明朝" panose="02020400000000000000" pitchFamily="18" charset="-128"/>
                <a:ea typeface="メイリオ" panose="020B0604030504040204" pitchFamily="50" charset="-128"/>
                <a:cs typeface="Times New Roman" panose="02020603050405020304" pitchFamily="18" charset="0"/>
              </a:rPr>
              <a:t>　　　　</a:t>
            </a:r>
            <a:r>
              <a:rPr lang="en-US" altLang="ja-JP" sz="1400" b="1" kern="100" dirty="0">
                <a:solidFill>
                  <a:prstClr val="black"/>
                </a:solidFill>
                <a:latin typeface="游明朝" panose="02020400000000000000" pitchFamily="18" charset="-128"/>
                <a:ea typeface="メイリオ" panose="020B0604030504040204" pitchFamily="50" charset="-128"/>
                <a:cs typeface="Times New Roman" panose="02020603050405020304" pitchFamily="18" charset="0"/>
              </a:rPr>
              <a:t>        </a:t>
            </a:r>
            <a:r>
              <a:rPr lang="ja-JP" altLang="en-US" sz="1400" b="1" kern="100" dirty="0">
                <a:solidFill>
                  <a:prstClr val="white"/>
                </a:solidFill>
                <a:latin typeface="游明朝" panose="02020400000000000000" pitchFamily="18" charset="-128"/>
                <a:ea typeface="メイリオ" panose="020B0604030504040204" pitchFamily="50" charset="-128"/>
                <a:cs typeface="Times New Roman" panose="02020603050405020304" pitchFamily="18" charset="0"/>
              </a:rPr>
              <a:t> </a:t>
            </a:r>
            <a:r>
              <a:rPr lang="ja-JP" altLang="ja-JP" sz="1400" b="1" kern="100" dirty="0">
                <a:solidFill>
                  <a:prstClr val="black"/>
                </a:solidFill>
                <a:highlight>
                  <a:srgbClr val="00FFFF"/>
                </a:highlight>
                <a:latin typeface="游明朝" panose="02020400000000000000" pitchFamily="18" charset="-128"/>
                <a:ea typeface="メイリオ" panose="020B0604030504040204" pitchFamily="50" charset="-128"/>
                <a:cs typeface="Times New Roman" panose="02020603050405020304" pitchFamily="18" charset="0"/>
              </a:rPr>
              <a:t>感受性あり　</a:t>
            </a:r>
            <a:r>
              <a:rPr lang="en-US" altLang="ja-JP" sz="1400" b="1" kern="100" dirty="0">
                <a:solidFill>
                  <a:prstClr val="black"/>
                </a:solidFill>
                <a:highlight>
                  <a:srgbClr val="00FFFF"/>
                </a:highlight>
                <a:latin typeface="游明朝" panose="02020400000000000000" pitchFamily="18" charset="-128"/>
                <a:ea typeface="メイリオ" panose="020B0604030504040204" pitchFamily="50" charset="-128"/>
                <a:cs typeface="Times New Roman" panose="02020603050405020304" pitchFamily="18" charset="0"/>
              </a:rPr>
              <a:t>S     </a:t>
            </a:r>
            <a:r>
              <a:rPr lang="en-US" altLang="ja-JP" sz="1400" b="1" kern="100" dirty="0">
                <a:solidFill>
                  <a:prstClr val="black"/>
                </a:solidFill>
                <a:latin typeface="游明朝" panose="02020400000000000000" pitchFamily="18" charset="-128"/>
                <a:ea typeface="メイリオ" panose="020B0604030504040204" pitchFamily="50" charset="-128"/>
                <a:cs typeface="Times New Roman" panose="02020603050405020304" pitchFamily="18" charset="0"/>
              </a:rPr>
              <a:t>                                     </a:t>
            </a:r>
            <a:r>
              <a:rPr lang="ja-JP" altLang="en-US" sz="1400" b="1" kern="100" dirty="0">
                <a:solidFill>
                  <a:prstClr val="black"/>
                </a:solidFill>
                <a:highlight>
                  <a:srgbClr val="FFFF00"/>
                </a:highlight>
                <a:latin typeface="游明朝" panose="02020400000000000000" pitchFamily="18" charset="-128"/>
                <a:ea typeface="メイリオ" panose="020B0604030504040204" pitchFamily="50" charset="-128"/>
                <a:cs typeface="Times New Roman" panose="02020603050405020304" pitchFamily="18" charset="0"/>
              </a:rPr>
              <a:t>中間</a:t>
            </a:r>
            <a:r>
              <a:rPr lang="ja-JP" altLang="ja-JP" sz="1400" b="1" kern="100" dirty="0">
                <a:solidFill>
                  <a:prstClr val="black"/>
                </a:solidFill>
                <a:highlight>
                  <a:srgbClr val="FFFF00"/>
                </a:highlight>
                <a:latin typeface="游明朝" panose="02020400000000000000" pitchFamily="18" charset="-128"/>
                <a:ea typeface="メイリオ" panose="020B0604030504040204" pitchFamily="50" charset="-128"/>
                <a:cs typeface="Times New Roman" panose="02020603050405020304" pitchFamily="18" charset="0"/>
              </a:rPr>
              <a:t>　</a:t>
            </a:r>
            <a:r>
              <a:rPr lang="en-US" altLang="ja-JP" sz="1400" b="1" kern="100" dirty="0">
                <a:solidFill>
                  <a:prstClr val="black"/>
                </a:solidFill>
                <a:highlight>
                  <a:srgbClr val="FFFF00"/>
                </a:highlight>
                <a:latin typeface="游明朝" panose="02020400000000000000" pitchFamily="18" charset="-128"/>
                <a:ea typeface="メイリオ" panose="020B0604030504040204" pitchFamily="50" charset="-128"/>
                <a:cs typeface="Times New Roman" panose="02020603050405020304" pitchFamily="18" charset="0"/>
              </a:rPr>
              <a:t>I</a:t>
            </a:r>
            <a:r>
              <a:rPr lang="ja-JP" altLang="ja-JP" sz="1400" b="1" kern="100" dirty="0">
                <a:solidFill>
                  <a:prstClr val="white"/>
                </a:solidFill>
                <a:latin typeface="游明朝" panose="02020400000000000000" pitchFamily="18" charset="-128"/>
                <a:ea typeface="メイリオ" panose="020B0604030504040204" pitchFamily="50" charset="-128"/>
                <a:cs typeface="Times New Roman" panose="02020603050405020304" pitchFamily="18" charset="0"/>
              </a:rPr>
              <a:t>　</a:t>
            </a:r>
            <a:r>
              <a:rPr lang="en-US" altLang="ja-JP" sz="1400" b="1" kern="100" dirty="0">
                <a:solidFill>
                  <a:prstClr val="black"/>
                </a:solidFill>
                <a:highlight>
                  <a:srgbClr val="00FFFF"/>
                </a:highlight>
                <a:latin typeface="游明朝" panose="02020400000000000000" pitchFamily="18" charset="-128"/>
                <a:ea typeface="メイリオ" panose="020B0604030504040204" pitchFamily="50" charset="-128"/>
                <a:cs typeface="Times New Roman" panose="02020603050405020304" pitchFamily="18" charset="0"/>
              </a:rPr>
              <a:t>                                        </a:t>
            </a:r>
            <a:r>
              <a:rPr lang="ja-JP" altLang="ja-JP" sz="1400" b="1" kern="100" dirty="0">
                <a:solidFill>
                  <a:prstClr val="black"/>
                </a:solidFill>
                <a:highlight>
                  <a:srgbClr val="00FFFF"/>
                </a:highlight>
                <a:latin typeface="游明朝" panose="02020400000000000000" pitchFamily="18" charset="-128"/>
                <a:ea typeface="メイリオ" panose="020B0604030504040204" pitchFamily="50" charset="-128"/>
                <a:cs typeface="Times New Roman" panose="02020603050405020304" pitchFamily="18" charset="0"/>
              </a:rPr>
              <a:t>　　</a:t>
            </a:r>
            <a:r>
              <a:rPr lang="en-US" altLang="ja-JP" sz="1400" b="1" kern="100" dirty="0">
                <a:solidFill>
                  <a:prstClr val="black"/>
                </a:solidFill>
                <a:highlight>
                  <a:srgbClr val="00FFFF"/>
                </a:highlight>
                <a:latin typeface="游明朝" panose="02020400000000000000" pitchFamily="18" charset="-128"/>
                <a:ea typeface="メイリオ" panose="020B0604030504040204" pitchFamily="50" charset="-128"/>
                <a:cs typeface="Times New Roman" panose="02020603050405020304" pitchFamily="18" charset="0"/>
              </a:rPr>
              <a:t>                                      </a:t>
            </a:r>
            <a:r>
              <a:rPr lang="ja-JP" altLang="ja-JP" sz="1400" b="1" kern="100" dirty="0">
                <a:solidFill>
                  <a:prstClr val="black"/>
                </a:solidFill>
                <a:highlight>
                  <a:srgbClr val="00FFFF"/>
                </a:highlight>
                <a:latin typeface="游明朝" panose="02020400000000000000" pitchFamily="18" charset="-128"/>
                <a:ea typeface="メイリオ" panose="020B0604030504040204" pitchFamily="50" charset="-128"/>
                <a:cs typeface="Times New Roman" panose="02020603050405020304" pitchFamily="18" charset="0"/>
              </a:rPr>
              <a:t>　　　　　　</a:t>
            </a:r>
            <a:r>
              <a:rPr lang="ja-JP" altLang="en-US" sz="1400" b="1" kern="100" dirty="0">
                <a:solidFill>
                  <a:prstClr val="white"/>
                </a:solidFill>
                <a:highlight>
                  <a:srgbClr val="00FFFF"/>
                </a:highlight>
                <a:latin typeface="游明朝" panose="02020400000000000000" pitchFamily="18" charset="-128"/>
                <a:ea typeface="メイリオ" panose="020B0604030504040204" pitchFamily="50" charset="-128"/>
                <a:cs typeface="Times New Roman" panose="02020603050405020304" pitchFamily="18" charset="0"/>
              </a:rPr>
              <a:t>　</a:t>
            </a:r>
            <a:endParaRPr lang="en-US" altLang="ja-JP" sz="1400" b="1" kern="100" dirty="0">
              <a:solidFill>
                <a:prstClr val="white"/>
              </a:solidFill>
              <a:highlight>
                <a:srgbClr val="00FFFF"/>
              </a:highlight>
              <a:latin typeface="游明朝" panose="02020400000000000000" pitchFamily="18" charset="-128"/>
              <a:ea typeface="メイリオ" panose="020B0604030504040204" pitchFamily="50" charset="-128"/>
              <a:cs typeface="Times New Roman" panose="02020603050405020304" pitchFamily="18" charset="0"/>
            </a:endParaRPr>
          </a:p>
          <a:p>
            <a:pPr algn="just">
              <a:defRPr/>
            </a:pPr>
            <a:endParaRPr lang="en-US" altLang="ja-JP" sz="1400" b="1" kern="100" dirty="0">
              <a:solidFill>
                <a:prstClr val="white"/>
              </a:solidFill>
              <a:highlight>
                <a:srgbClr val="FF33CC"/>
              </a:highlight>
              <a:latin typeface="游明朝" panose="02020400000000000000" pitchFamily="18" charset="-128"/>
              <a:ea typeface="メイリオ" panose="020B0604030504040204" pitchFamily="50" charset="-128"/>
              <a:cs typeface="Times New Roman" panose="02020603050405020304" pitchFamily="18" charset="0"/>
            </a:endParaRPr>
          </a:p>
          <a:p>
            <a:pPr algn="just">
              <a:defRPr/>
            </a:pPr>
            <a:r>
              <a:rPr lang="en-US" altLang="ja-JP" sz="1400" b="1" kern="100" dirty="0">
                <a:solidFill>
                  <a:prstClr val="white"/>
                </a:solidFill>
                <a:highlight>
                  <a:srgbClr val="FF33CC"/>
                </a:highlight>
                <a:latin typeface="游明朝" panose="02020400000000000000" pitchFamily="18" charset="-128"/>
                <a:ea typeface="メイリオ" panose="020B0604030504040204" pitchFamily="50" charset="-128"/>
                <a:cs typeface="Times New Roman" panose="02020603050405020304" pitchFamily="18" charset="0"/>
              </a:rPr>
              <a:t>MPIPC:</a:t>
            </a:r>
            <a:r>
              <a:rPr lang="ja-JP" altLang="ja-JP" sz="1400" b="1" kern="100" dirty="0">
                <a:solidFill>
                  <a:prstClr val="white"/>
                </a:solidFill>
                <a:highlight>
                  <a:srgbClr val="FF33CC"/>
                </a:highlight>
                <a:latin typeface="游明朝" panose="02020400000000000000" pitchFamily="18" charset="-128"/>
                <a:ea typeface="メイリオ" panose="020B0604030504040204" pitchFamily="50" charset="-128"/>
                <a:cs typeface="Times New Roman" panose="02020603050405020304" pitchFamily="18" charset="0"/>
              </a:rPr>
              <a:t>オキサシリン</a:t>
            </a:r>
            <a:r>
              <a:rPr lang="ja-JP" altLang="en-US" sz="1400" b="1" kern="100" dirty="0">
                <a:solidFill>
                  <a:prstClr val="white"/>
                </a:solidFill>
                <a:latin typeface="游明朝" panose="02020400000000000000" pitchFamily="18" charset="-128"/>
                <a:ea typeface="メイリオ" panose="020B0604030504040204" pitchFamily="50" charset="-128"/>
                <a:cs typeface="Times New Roman" panose="02020603050405020304" pitchFamily="18" charset="0"/>
              </a:rPr>
              <a:t>   　   </a:t>
            </a:r>
            <a:r>
              <a:rPr lang="en-US" altLang="ja-JP" sz="1400" b="1" kern="100" dirty="0">
                <a:highlight>
                  <a:srgbClr val="FFFF00"/>
                </a:highlight>
                <a:latin typeface="游明朝" panose="02020400000000000000" pitchFamily="18" charset="-128"/>
                <a:ea typeface="メイリオ" panose="020B0604030504040204" pitchFamily="50" charset="-128"/>
                <a:cs typeface="Times New Roman" panose="02020603050405020304" pitchFamily="18" charset="0"/>
              </a:rPr>
              <a:t>LCM:</a:t>
            </a:r>
            <a:r>
              <a:rPr lang="ja-JP" altLang="en-US" sz="1400" b="1" kern="100" dirty="0">
                <a:highlight>
                  <a:srgbClr val="FFFF00"/>
                </a:highlight>
                <a:latin typeface="游明朝" panose="02020400000000000000" pitchFamily="18" charset="-128"/>
                <a:ea typeface="メイリオ" panose="020B0604030504040204" pitchFamily="50" charset="-128"/>
                <a:cs typeface="Times New Roman" panose="02020603050405020304" pitchFamily="18" charset="0"/>
              </a:rPr>
              <a:t>リンコマイシン</a:t>
            </a:r>
            <a:r>
              <a:rPr lang="ja-JP" altLang="en-US" sz="1400" b="1" kern="100" dirty="0">
                <a:latin typeface="游明朝" panose="02020400000000000000" pitchFamily="18" charset="-128"/>
                <a:ea typeface="メイリオ" panose="020B0604030504040204" pitchFamily="50" charset="-128"/>
                <a:cs typeface="Times New Roman" panose="02020603050405020304" pitchFamily="18" charset="0"/>
              </a:rPr>
              <a:t>      </a:t>
            </a:r>
            <a:r>
              <a:rPr lang="en-US" altLang="ja-JP" sz="1400" b="1" kern="100" dirty="0">
                <a:highlight>
                  <a:srgbClr val="00FFFF"/>
                </a:highlight>
                <a:latin typeface="游明朝" panose="02020400000000000000" pitchFamily="18" charset="-128"/>
                <a:ea typeface="メイリオ" panose="020B0604030504040204" pitchFamily="50" charset="-128"/>
                <a:cs typeface="Times New Roman" panose="02020603050405020304" pitchFamily="18" charset="0"/>
              </a:rPr>
              <a:t>EM:</a:t>
            </a:r>
            <a:r>
              <a:rPr lang="ja-JP" altLang="en-US" sz="1400" b="1" kern="100" dirty="0">
                <a:highlight>
                  <a:srgbClr val="00FFFF"/>
                </a:highlight>
                <a:latin typeface="游明朝" panose="02020400000000000000" pitchFamily="18" charset="-128"/>
                <a:ea typeface="メイリオ" panose="020B0604030504040204" pitchFamily="50" charset="-128"/>
                <a:cs typeface="Times New Roman" panose="02020603050405020304" pitchFamily="18" charset="0"/>
              </a:rPr>
              <a:t>エリスロマイシン</a:t>
            </a:r>
            <a:r>
              <a:rPr lang="ja-JP" altLang="en-US" sz="1400" b="1" kern="100" dirty="0">
                <a:latin typeface="游明朝" panose="02020400000000000000" pitchFamily="18" charset="-128"/>
                <a:ea typeface="メイリオ" panose="020B0604030504040204" pitchFamily="50" charset="-128"/>
                <a:cs typeface="Times New Roman" panose="02020603050405020304" pitchFamily="18" charset="0"/>
              </a:rPr>
              <a:t>　　　　 </a:t>
            </a:r>
            <a:r>
              <a:rPr lang="en-US" altLang="ja-JP" sz="1400" b="1" kern="100" dirty="0">
                <a:highlight>
                  <a:srgbClr val="00FFFF"/>
                </a:highlight>
                <a:latin typeface="游明朝" panose="02020400000000000000" pitchFamily="18" charset="-128"/>
                <a:ea typeface="メイリオ" panose="020B0604030504040204" pitchFamily="50" charset="-128"/>
                <a:cs typeface="Times New Roman" panose="02020603050405020304" pitchFamily="18" charset="0"/>
              </a:rPr>
              <a:t>MPIPC:</a:t>
            </a:r>
            <a:r>
              <a:rPr lang="ja-JP" altLang="ja-JP" sz="1400" b="1" kern="100" dirty="0">
                <a:highlight>
                  <a:srgbClr val="00FFFF"/>
                </a:highlight>
                <a:latin typeface="游明朝" panose="02020400000000000000" pitchFamily="18" charset="-128"/>
                <a:ea typeface="メイリオ" panose="020B0604030504040204" pitchFamily="50" charset="-128"/>
                <a:cs typeface="Times New Roman" panose="02020603050405020304" pitchFamily="18" charset="0"/>
              </a:rPr>
              <a:t>オキサシリン</a:t>
            </a:r>
            <a:r>
              <a:rPr lang="ja-JP" altLang="en-US" sz="1400" b="1" kern="100" dirty="0">
                <a:highlight>
                  <a:srgbClr val="00FFFF"/>
                </a:highlight>
                <a:latin typeface="游明朝" panose="02020400000000000000" pitchFamily="18" charset="-128"/>
                <a:ea typeface="メイリオ" panose="020B0604030504040204" pitchFamily="50" charset="-128"/>
                <a:cs typeface="Times New Roman" panose="02020603050405020304" pitchFamily="18" charset="0"/>
              </a:rPr>
              <a:t>   </a:t>
            </a:r>
            <a:r>
              <a:rPr lang="ja-JP" altLang="en-US" sz="1400" b="1" kern="100" dirty="0">
                <a:latin typeface="游明朝" panose="02020400000000000000" pitchFamily="18" charset="-128"/>
                <a:ea typeface="メイリオ" panose="020B0604030504040204" pitchFamily="50" charset="-128"/>
                <a:cs typeface="Times New Roman" panose="02020603050405020304" pitchFamily="18" charset="0"/>
              </a:rPr>
              <a:t>　　　　          </a:t>
            </a:r>
            <a:r>
              <a:rPr lang="en-US" altLang="ja-JP" sz="1400" b="1" kern="100" dirty="0">
                <a:solidFill>
                  <a:prstClr val="black"/>
                </a:solidFill>
                <a:latin typeface="游明朝" panose="02020400000000000000" pitchFamily="18" charset="-128"/>
                <a:ea typeface="メイリオ" panose="020B0604030504040204" pitchFamily="50" charset="-128"/>
                <a:cs typeface="Times New Roman" panose="02020603050405020304" pitchFamily="18" charset="0"/>
              </a:rPr>
              <a:t> </a:t>
            </a:r>
            <a:r>
              <a:rPr lang="en-US" altLang="ja-JP" sz="1400" b="1" kern="100" dirty="0">
                <a:solidFill>
                  <a:prstClr val="black"/>
                </a:solidFill>
                <a:highlight>
                  <a:srgbClr val="FFFF00"/>
                </a:highlight>
                <a:latin typeface="游明朝" panose="02020400000000000000" pitchFamily="18" charset="-128"/>
                <a:ea typeface="メイリオ" panose="020B0604030504040204" pitchFamily="50" charset="-128"/>
                <a:cs typeface="Times New Roman" panose="02020603050405020304" pitchFamily="18" charset="0"/>
              </a:rPr>
              <a:t>LCM:</a:t>
            </a:r>
            <a:r>
              <a:rPr lang="ja-JP" altLang="en-US" sz="1400" b="1" kern="100" dirty="0">
                <a:solidFill>
                  <a:prstClr val="black"/>
                </a:solidFill>
                <a:highlight>
                  <a:srgbClr val="FFFF00"/>
                </a:highlight>
                <a:latin typeface="游明朝" panose="02020400000000000000" pitchFamily="18" charset="-128"/>
                <a:ea typeface="メイリオ" panose="020B0604030504040204" pitchFamily="50" charset="-128"/>
                <a:cs typeface="Times New Roman" panose="02020603050405020304" pitchFamily="18" charset="0"/>
              </a:rPr>
              <a:t>リンコマイシン</a:t>
            </a:r>
            <a:r>
              <a:rPr lang="ja-JP" altLang="en-US" sz="1400" b="1" kern="100" dirty="0">
                <a:solidFill>
                  <a:prstClr val="black"/>
                </a:solidFill>
                <a:latin typeface="游明朝" panose="02020400000000000000" pitchFamily="18" charset="-128"/>
                <a:ea typeface="メイリオ" panose="020B0604030504040204" pitchFamily="50" charset="-128"/>
                <a:cs typeface="Times New Roman" panose="02020603050405020304" pitchFamily="18" charset="0"/>
              </a:rPr>
              <a:t> </a:t>
            </a:r>
            <a:endParaRPr lang="en-US" altLang="ja-JP" sz="1400" b="1" kern="100" dirty="0">
              <a:highlight>
                <a:srgbClr val="00FFFF"/>
              </a:highlight>
              <a:latin typeface="游明朝" panose="02020400000000000000" pitchFamily="18" charset="-128"/>
              <a:ea typeface="メイリオ" panose="020B0604030504040204" pitchFamily="50" charset="-128"/>
              <a:cs typeface="Times New Roman" panose="02020603050405020304" pitchFamily="18" charset="0"/>
            </a:endParaRPr>
          </a:p>
          <a:p>
            <a:pPr algn="just">
              <a:defRPr/>
            </a:pPr>
            <a:endParaRPr lang="en-US" altLang="ja-JP" sz="1400" b="1" kern="100" dirty="0">
              <a:solidFill>
                <a:prstClr val="white"/>
              </a:solidFill>
              <a:highlight>
                <a:srgbClr val="FF33CC"/>
              </a:highlight>
              <a:latin typeface="游明朝" panose="02020400000000000000" pitchFamily="18" charset="-128"/>
              <a:ea typeface="メイリオ" panose="020B0604030504040204" pitchFamily="50" charset="-128"/>
              <a:cs typeface="Times New Roman" panose="02020603050405020304" pitchFamily="18" charset="0"/>
            </a:endParaRPr>
          </a:p>
          <a:p>
            <a:pPr algn="just">
              <a:defRPr/>
            </a:pPr>
            <a:r>
              <a:rPr lang="ja-JP" altLang="ja-JP" sz="1400" b="1" kern="100" dirty="0">
                <a:solidFill>
                  <a:prstClr val="white"/>
                </a:solidFill>
                <a:highlight>
                  <a:srgbClr val="FF33CC"/>
                </a:highlight>
                <a:latin typeface="游明朝" panose="02020400000000000000" pitchFamily="18" charset="-128"/>
                <a:ea typeface="メイリオ" panose="020B0604030504040204" pitchFamily="50" charset="-128"/>
                <a:cs typeface="Times New Roman" panose="02020603050405020304" pitchFamily="18" charset="0"/>
              </a:rPr>
              <a:t>（メチシリン代用）</a:t>
            </a:r>
            <a:r>
              <a:rPr lang="ja-JP" altLang="en-US" sz="1400" b="1" kern="100" dirty="0">
                <a:solidFill>
                  <a:prstClr val="white"/>
                </a:solidFill>
                <a:latin typeface="游明朝" panose="02020400000000000000" pitchFamily="18" charset="-128"/>
                <a:ea typeface="メイリオ" panose="020B0604030504040204" pitchFamily="50" charset="-128"/>
                <a:cs typeface="Times New Roman" panose="02020603050405020304" pitchFamily="18" charset="0"/>
              </a:rPr>
              <a:t>     　   </a:t>
            </a:r>
            <a:r>
              <a:rPr lang="en-US" altLang="ja-JP" sz="1400" b="1" kern="100" dirty="0">
                <a:solidFill>
                  <a:prstClr val="black"/>
                </a:solidFill>
                <a:highlight>
                  <a:srgbClr val="FFFF00"/>
                </a:highlight>
                <a:latin typeface="游明朝" panose="02020400000000000000" pitchFamily="18" charset="-128"/>
                <a:ea typeface="メイリオ" panose="020B0604030504040204" pitchFamily="50" charset="-128"/>
                <a:cs typeface="Times New Roman" panose="02020603050405020304" pitchFamily="18" charset="0"/>
              </a:rPr>
              <a:t>GM</a:t>
            </a:r>
            <a:r>
              <a:rPr lang="ja-JP" altLang="ja-JP" sz="1400" b="1" kern="100" dirty="0">
                <a:solidFill>
                  <a:prstClr val="black"/>
                </a:solidFill>
                <a:highlight>
                  <a:srgbClr val="FFFF00"/>
                </a:highlight>
                <a:latin typeface="游明朝" panose="02020400000000000000" pitchFamily="18" charset="-128"/>
                <a:ea typeface="メイリオ" panose="020B0604030504040204" pitchFamily="50" charset="-128"/>
                <a:cs typeface="Times New Roman" panose="02020603050405020304" pitchFamily="18" charset="0"/>
              </a:rPr>
              <a:t>：ゲンタマイシン</a:t>
            </a:r>
            <a:r>
              <a:rPr lang="ja-JP" altLang="en-US" sz="1400" b="1" kern="100" dirty="0">
                <a:solidFill>
                  <a:prstClr val="white"/>
                </a:solidFill>
                <a:latin typeface="游明朝" panose="02020400000000000000" pitchFamily="18" charset="-128"/>
                <a:ea typeface="メイリオ" panose="020B0604030504040204" pitchFamily="50" charset="-128"/>
                <a:cs typeface="Times New Roman" panose="02020603050405020304" pitchFamily="18" charset="0"/>
              </a:rPr>
              <a:t>     </a:t>
            </a:r>
            <a:r>
              <a:rPr lang="en-US" altLang="ja-JP" sz="1400" b="1" kern="100" dirty="0">
                <a:solidFill>
                  <a:prstClr val="black"/>
                </a:solidFill>
                <a:highlight>
                  <a:srgbClr val="00FFFF"/>
                </a:highlight>
                <a:latin typeface="游明朝" panose="02020400000000000000" pitchFamily="18" charset="-128"/>
                <a:ea typeface="メイリオ" panose="020B0604030504040204" pitchFamily="50" charset="-128"/>
                <a:cs typeface="Times New Roman" panose="02020603050405020304" pitchFamily="18" charset="0"/>
              </a:rPr>
              <a:t>CLDM</a:t>
            </a:r>
            <a:r>
              <a:rPr lang="ja-JP" altLang="ja-JP" sz="1400" b="1" kern="100" dirty="0">
                <a:solidFill>
                  <a:prstClr val="black"/>
                </a:solidFill>
                <a:highlight>
                  <a:srgbClr val="00FFFF"/>
                </a:highlight>
                <a:latin typeface="游明朝" panose="02020400000000000000" pitchFamily="18" charset="-128"/>
                <a:ea typeface="メイリオ" panose="020B0604030504040204" pitchFamily="50" charset="-128"/>
                <a:cs typeface="Times New Roman" panose="02020603050405020304" pitchFamily="18" charset="0"/>
              </a:rPr>
              <a:t>：クリンダマイシン</a:t>
            </a:r>
            <a:r>
              <a:rPr lang="ja-JP" altLang="en-US" sz="1400" b="1" kern="100" dirty="0">
                <a:solidFill>
                  <a:prstClr val="black"/>
                </a:solidFill>
                <a:latin typeface="游明朝" panose="02020400000000000000" pitchFamily="18" charset="-128"/>
                <a:ea typeface="メイリオ" panose="020B0604030504040204" pitchFamily="50" charset="-128"/>
                <a:cs typeface="Times New Roman" panose="02020603050405020304" pitchFamily="18" charset="0"/>
              </a:rPr>
              <a:t>　　 </a:t>
            </a:r>
            <a:r>
              <a:rPr lang="en-US" altLang="ja-JP" sz="1400" b="1" kern="100" dirty="0">
                <a:highlight>
                  <a:srgbClr val="00FFFF"/>
                </a:highlight>
                <a:latin typeface="メイリオ" panose="020B0604030504040204" pitchFamily="50" charset="-128"/>
                <a:ea typeface="游明朝" panose="02020400000000000000" pitchFamily="18" charset="-128"/>
                <a:cs typeface="Times New Roman" panose="02020603050405020304" pitchFamily="18" charset="0"/>
              </a:rPr>
              <a:t>ABPC</a:t>
            </a:r>
            <a:r>
              <a:rPr lang="ja-JP" altLang="ja-JP" sz="1400" b="1" kern="100" dirty="0">
                <a:highlight>
                  <a:srgbClr val="00FFFF"/>
                </a:highlight>
                <a:latin typeface="游明朝" panose="02020400000000000000" pitchFamily="18" charset="-128"/>
                <a:ea typeface="メイリオ" panose="020B0604030504040204" pitchFamily="50" charset="-128"/>
                <a:cs typeface="Times New Roman" panose="02020603050405020304" pitchFamily="18" charset="0"/>
              </a:rPr>
              <a:t>：合成ペニシリン</a:t>
            </a:r>
            <a:r>
              <a:rPr lang="en-US" altLang="ja-JP" sz="1400" b="1" kern="100" dirty="0">
                <a:highlight>
                  <a:srgbClr val="00FFFF"/>
                </a:highlight>
                <a:latin typeface="游明朝" panose="02020400000000000000" pitchFamily="18" charset="-128"/>
                <a:ea typeface="メイリオ" panose="020B0604030504040204" pitchFamily="50" charset="-128"/>
                <a:cs typeface="Times New Roman" panose="02020603050405020304" pitchFamily="18" charset="0"/>
              </a:rPr>
              <a:t>                                          </a:t>
            </a:r>
            <a:endParaRPr lang="en-US" altLang="ja-JP" sz="1400" b="1" kern="100" dirty="0">
              <a:highlight>
                <a:srgbClr val="00FFFF"/>
              </a:highlight>
              <a:latin typeface="游明朝" panose="02020400000000000000" pitchFamily="18" charset="-128"/>
              <a:ea typeface="メイリオ" panose="020B0604030504040204" pitchFamily="50" charset="-128"/>
              <a:cs typeface="Times New Roman" panose="02020603050405020304" pitchFamily="18" charset="0"/>
            </a:endParaRPr>
          </a:p>
          <a:p>
            <a:pPr algn="just">
              <a:defRPr/>
            </a:pPr>
            <a:endParaRPr lang="en-US" altLang="ja-JP" sz="1400" b="1" kern="100" dirty="0">
              <a:latin typeface="游明朝" panose="02020400000000000000" pitchFamily="18" charset="-128"/>
              <a:ea typeface="メイリオ" panose="020B0604030504040204" pitchFamily="50" charset="-128"/>
              <a:cs typeface="Times New Roman" panose="02020603050405020304" pitchFamily="18" charset="0"/>
            </a:endParaRPr>
          </a:p>
          <a:p>
            <a:pPr algn="just">
              <a:defRPr/>
            </a:pPr>
            <a:r>
              <a:rPr lang="ja-JP" altLang="en-US" sz="1400" b="1" kern="100" dirty="0">
                <a:latin typeface="游明朝" panose="02020400000000000000" pitchFamily="18" charset="-128"/>
                <a:ea typeface="メイリオ" panose="020B0604030504040204" pitchFamily="50" charset="-128"/>
                <a:cs typeface="Times New Roman" panose="02020603050405020304" pitchFamily="18" charset="0"/>
              </a:rPr>
              <a:t>　　　　　　　　　</a:t>
            </a:r>
            <a:r>
              <a:rPr lang="en-US" altLang="ja-JP" sz="1400" b="1" kern="100" dirty="0">
                <a:latin typeface="游明朝" panose="02020400000000000000" pitchFamily="18" charset="-128"/>
                <a:ea typeface="メイリオ" panose="020B0604030504040204" pitchFamily="50" charset="-128"/>
                <a:cs typeface="Times New Roman" panose="02020603050405020304" pitchFamily="18" charset="0"/>
              </a:rPr>
              <a:t>bb       </a:t>
            </a:r>
            <a:r>
              <a:rPr lang="en-US" altLang="ja-JP" sz="1400" b="1" kern="100" dirty="0">
                <a:solidFill>
                  <a:prstClr val="black"/>
                </a:solidFill>
                <a:highlight>
                  <a:srgbClr val="FFFF00"/>
                </a:highlight>
                <a:latin typeface="游明朝" panose="02020400000000000000" pitchFamily="18" charset="-128"/>
                <a:ea typeface="メイリオ" panose="020B0604030504040204" pitchFamily="50" charset="-128"/>
                <a:cs typeface="Times New Roman" panose="02020603050405020304" pitchFamily="18" charset="0"/>
              </a:rPr>
              <a:t>CP</a:t>
            </a:r>
            <a:r>
              <a:rPr lang="ja-JP" altLang="ja-JP" sz="1400" b="1" kern="100" dirty="0">
                <a:solidFill>
                  <a:prstClr val="black"/>
                </a:solidFill>
                <a:highlight>
                  <a:srgbClr val="FFFF00"/>
                </a:highlight>
                <a:latin typeface="游明朝" panose="02020400000000000000" pitchFamily="18" charset="-128"/>
                <a:ea typeface="メイリオ" panose="020B0604030504040204" pitchFamily="50" charset="-128"/>
                <a:cs typeface="Times New Roman" panose="02020603050405020304" pitchFamily="18" charset="0"/>
              </a:rPr>
              <a:t>：クロロマイセチン</a:t>
            </a:r>
            <a:r>
              <a:rPr lang="en-US" altLang="ja-JP" sz="1400" b="1" kern="100" dirty="0">
                <a:solidFill>
                  <a:prstClr val="black"/>
                </a:solidFill>
                <a:latin typeface="游明朝" panose="02020400000000000000" pitchFamily="18" charset="-128"/>
                <a:ea typeface="メイリオ" panose="020B0604030504040204" pitchFamily="50" charset="-128"/>
                <a:cs typeface="Times New Roman" panose="02020603050405020304" pitchFamily="18" charset="0"/>
              </a:rPr>
              <a:t>   </a:t>
            </a:r>
            <a:r>
              <a:rPr lang="en-US" altLang="ja-JP" sz="1400" b="1" kern="100" dirty="0">
                <a:highlight>
                  <a:srgbClr val="00FFFF"/>
                </a:highlight>
                <a:latin typeface="游明朝" panose="02020400000000000000" pitchFamily="18" charset="-128"/>
                <a:ea typeface="メイリオ" panose="020B0604030504040204" pitchFamily="50" charset="-128"/>
                <a:cs typeface="Times New Roman" panose="02020603050405020304" pitchFamily="18" charset="0"/>
              </a:rPr>
              <a:t> MINO:</a:t>
            </a:r>
            <a:r>
              <a:rPr lang="ja-JP" altLang="ja-JP" sz="1400" b="1" kern="100" dirty="0">
                <a:highlight>
                  <a:srgbClr val="00FFFF"/>
                </a:highlight>
                <a:latin typeface="游明朝" panose="02020400000000000000" pitchFamily="18" charset="-128"/>
                <a:ea typeface="メイリオ" panose="020B0604030504040204" pitchFamily="50" charset="-128"/>
                <a:cs typeface="Times New Roman" panose="02020603050405020304" pitchFamily="18" charset="0"/>
              </a:rPr>
              <a:t>ミノサイクリン</a:t>
            </a:r>
            <a:r>
              <a:rPr lang="ja-JP" altLang="en-US" sz="1400" b="1" kern="100" dirty="0">
                <a:latin typeface="游明朝" panose="02020400000000000000" pitchFamily="18" charset="-128"/>
                <a:ea typeface="メイリオ" panose="020B0604030504040204" pitchFamily="50" charset="-128"/>
                <a:cs typeface="Times New Roman" panose="02020603050405020304" pitchFamily="18" charset="0"/>
              </a:rPr>
              <a:t>　　　    </a:t>
            </a:r>
            <a:r>
              <a:rPr lang="en-US" altLang="ja-JP" sz="1400" b="1" kern="100" dirty="0">
                <a:highlight>
                  <a:srgbClr val="00FFFF"/>
                </a:highlight>
                <a:latin typeface="メイリオ" panose="020B0604030504040204" pitchFamily="50" charset="-128"/>
                <a:ea typeface="游明朝" panose="02020400000000000000" pitchFamily="18" charset="-128"/>
                <a:cs typeface="Times New Roman" panose="02020603050405020304" pitchFamily="18" charset="0"/>
              </a:rPr>
              <a:t>AMPC</a:t>
            </a:r>
            <a:r>
              <a:rPr lang="ja-JP" altLang="ja-JP" sz="1400" b="1" kern="100" dirty="0">
                <a:highlight>
                  <a:srgbClr val="00FFFF"/>
                </a:highlight>
                <a:latin typeface="游明朝" panose="02020400000000000000" pitchFamily="18" charset="-128"/>
                <a:ea typeface="メイリオ" panose="020B0604030504040204" pitchFamily="50" charset="-128"/>
                <a:cs typeface="Times New Roman" panose="02020603050405020304" pitchFamily="18" charset="0"/>
              </a:rPr>
              <a:t>：アモキシリン　</a:t>
            </a:r>
            <a:r>
              <a:rPr lang="ja-JP" altLang="ja-JP" sz="1400" b="1" kern="100" dirty="0">
                <a:latin typeface="游明朝" panose="02020400000000000000" pitchFamily="18" charset="-128"/>
                <a:ea typeface="メイリオ" panose="020B0604030504040204" pitchFamily="50" charset="-128"/>
                <a:cs typeface="Times New Roman" panose="02020603050405020304" pitchFamily="18" charset="0"/>
              </a:rPr>
              <a:t>　　　　　　　　　　　</a:t>
            </a:r>
            <a:r>
              <a:rPr lang="en-US" altLang="ja-JP" sz="1400" b="1" kern="100" dirty="0">
                <a:latin typeface="游明朝" panose="02020400000000000000" pitchFamily="18" charset="-128"/>
                <a:ea typeface="メイリオ" panose="020B0604030504040204" pitchFamily="50" charset="-128"/>
                <a:cs typeface="Times New Roman" panose="02020603050405020304" pitchFamily="18" charset="0"/>
              </a:rPr>
              <a:t> </a:t>
            </a:r>
            <a:r>
              <a:rPr lang="ja-JP" altLang="en-US" sz="1400" b="1" kern="100" dirty="0">
                <a:latin typeface="游明朝" panose="02020400000000000000" pitchFamily="18" charset="-128"/>
                <a:ea typeface="メイリオ" panose="020B0604030504040204" pitchFamily="50" charset="-128"/>
                <a:cs typeface="Times New Roman" panose="02020603050405020304" pitchFamily="18" charset="0"/>
              </a:rPr>
              <a:t>　　　　　　</a:t>
            </a:r>
            <a:endParaRPr lang="en-US" altLang="ja-JP" sz="1400" b="1" kern="100" dirty="0">
              <a:latin typeface="游明朝" panose="02020400000000000000" pitchFamily="18" charset="-128"/>
              <a:ea typeface="メイリオ" panose="020B0604030504040204" pitchFamily="50" charset="-128"/>
              <a:cs typeface="Times New Roman" panose="02020603050405020304" pitchFamily="18" charset="0"/>
            </a:endParaRPr>
          </a:p>
          <a:p>
            <a:pPr algn="just">
              <a:defRPr/>
            </a:pPr>
            <a:r>
              <a:rPr lang="ja-JP" altLang="ja-JP" sz="1400" b="1" kern="100" dirty="0">
                <a:solidFill>
                  <a:prstClr val="white"/>
                </a:solidFill>
                <a:highlight>
                  <a:srgbClr val="FF00FF"/>
                </a:highlight>
                <a:latin typeface="游明朝" panose="02020400000000000000" pitchFamily="18" charset="-128"/>
                <a:ea typeface="メイリオ" panose="020B0604030504040204" pitchFamily="50" charset="-128"/>
                <a:cs typeface="Times New Roman" panose="02020603050405020304" pitchFamily="18" charset="0"/>
              </a:rPr>
              <a:t>多剤耐性　</a:t>
            </a:r>
            <a:r>
              <a:rPr lang="en-US" altLang="ja-JP" sz="1400" b="1" kern="100" dirty="0">
                <a:solidFill>
                  <a:prstClr val="white"/>
                </a:solidFill>
                <a:highlight>
                  <a:srgbClr val="FF00FF"/>
                </a:highlight>
                <a:latin typeface="游明朝" panose="02020400000000000000" pitchFamily="18" charset="-128"/>
                <a:ea typeface="メイリオ" panose="020B0604030504040204" pitchFamily="50" charset="-128"/>
                <a:cs typeface="Times New Roman" panose="02020603050405020304" pitchFamily="18" charset="0"/>
              </a:rPr>
              <a:t>R</a:t>
            </a:r>
            <a:r>
              <a:rPr lang="ja-JP" altLang="ja-JP" sz="1400" b="1" kern="100" dirty="0">
                <a:solidFill>
                  <a:prstClr val="white"/>
                </a:solidFill>
                <a:highlight>
                  <a:srgbClr val="FF33CC"/>
                </a:highlight>
                <a:latin typeface="游明朝" panose="02020400000000000000" pitchFamily="18" charset="-128"/>
                <a:ea typeface="メイリオ" panose="020B0604030504040204" pitchFamily="50" charset="-128"/>
                <a:cs typeface="Times New Roman" panose="02020603050405020304" pitchFamily="18" charset="0"/>
              </a:rPr>
              <a:t>　</a:t>
            </a:r>
            <a:r>
              <a:rPr lang="ja-JP" altLang="ja-JP" sz="1400" b="1" kern="100" dirty="0">
                <a:solidFill>
                  <a:prstClr val="white"/>
                </a:solidFill>
                <a:latin typeface="游明朝" panose="02020400000000000000" pitchFamily="18" charset="-128"/>
                <a:ea typeface="メイリオ" panose="020B0604030504040204" pitchFamily="50" charset="-128"/>
                <a:cs typeface="Times New Roman" panose="02020603050405020304" pitchFamily="18" charset="0"/>
              </a:rPr>
              <a:t>　　　</a:t>
            </a:r>
            <a:r>
              <a:rPr lang="ja-JP" altLang="en-US" sz="1400" b="1" kern="100" dirty="0">
                <a:solidFill>
                  <a:prstClr val="white"/>
                </a:solidFill>
                <a:latin typeface="游明朝" panose="02020400000000000000" pitchFamily="18" charset="-128"/>
                <a:ea typeface="メイリオ" panose="020B0604030504040204" pitchFamily="50" charset="-128"/>
                <a:cs typeface="Times New Roman" panose="02020603050405020304" pitchFamily="18" charset="0"/>
              </a:rPr>
              <a:t>　　　　　　　　　                 </a:t>
            </a:r>
            <a:endParaRPr lang="en-US" altLang="ja-JP" sz="1400" b="1" kern="100" dirty="0">
              <a:solidFill>
                <a:prstClr val="white"/>
              </a:solidFill>
              <a:latin typeface="游明朝" panose="02020400000000000000" pitchFamily="18" charset="-128"/>
              <a:ea typeface="メイリオ" panose="020B0604030504040204" pitchFamily="50" charset="-128"/>
              <a:cs typeface="Times New Roman" panose="02020603050405020304" pitchFamily="18" charset="0"/>
            </a:endParaRPr>
          </a:p>
          <a:p>
            <a:pPr algn="just">
              <a:defRPr/>
            </a:pPr>
            <a:r>
              <a:rPr lang="en-US" altLang="ja-JP" sz="1400" b="1" kern="100" dirty="0">
                <a:solidFill>
                  <a:prstClr val="white"/>
                </a:solidFill>
                <a:latin typeface="游明朝" panose="02020400000000000000" pitchFamily="18" charset="-128"/>
                <a:ea typeface="メイリオ" panose="020B0604030504040204" pitchFamily="50" charset="-128"/>
                <a:cs typeface="Times New Roman" panose="02020603050405020304" pitchFamily="18" charset="0"/>
              </a:rPr>
              <a:t>                                                                                        </a:t>
            </a:r>
            <a:r>
              <a:rPr lang="ja-JP" altLang="en-US" sz="1400" b="1" kern="100" dirty="0">
                <a:solidFill>
                  <a:prstClr val="white"/>
                </a:solidFill>
                <a:latin typeface="游明朝" panose="02020400000000000000" pitchFamily="18" charset="-128"/>
                <a:ea typeface="メイリオ" panose="020B0604030504040204" pitchFamily="50" charset="-128"/>
                <a:cs typeface="Times New Roman" panose="02020603050405020304" pitchFamily="18" charset="0"/>
              </a:rPr>
              <a:t> </a:t>
            </a:r>
            <a:r>
              <a:rPr lang="en-US" altLang="ja-JP" sz="1400" b="1" kern="100" dirty="0">
                <a:solidFill>
                  <a:prstClr val="black"/>
                </a:solidFill>
                <a:highlight>
                  <a:srgbClr val="00FFFF"/>
                </a:highlight>
                <a:latin typeface="游明朝" panose="02020400000000000000" pitchFamily="18" charset="-128"/>
                <a:ea typeface="メイリオ" panose="020B0604030504040204" pitchFamily="50" charset="-128"/>
                <a:cs typeface="Times New Roman" panose="02020603050405020304" pitchFamily="18" charset="0"/>
              </a:rPr>
              <a:t>ERFX</a:t>
            </a:r>
            <a:r>
              <a:rPr lang="ja-JP" altLang="ja-JP" sz="1400" b="1" kern="100" dirty="0">
                <a:solidFill>
                  <a:prstClr val="black"/>
                </a:solidFill>
                <a:highlight>
                  <a:srgbClr val="00FFFF"/>
                </a:highlight>
                <a:latin typeface="游明朝" panose="02020400000000000000" pitchFamily="18" charset="-128"/>
                <a:ea typeface="メイリオ" panose="020B0604030504040204" pitchFamily="50" charset="-128"/>
                <a:cs typeface="Times New Roman" panose="02020603050405020304" pitchFamily="18" charset="0"/>
              </a:rPr>
              <a:t>：エンロフロキサシン</a:t>
            </a:r>
            <a:r>
              <a:rPr lang="ja-JP" altLang="en-US" sz="1400" b="1" kern="100" dirty="0">
                <a:solidFill>
                  <a:prstClr val="black"/>
                </a:solidFill>
                <a:latin typeface="メイリオ" panose="020B0604030504040204" pitchFamily="50" charset="-128"/>
                <a:ea typeface="游明朝" panose="02020400000000000000" pitchFamily="18" charset="-128"/>
                <a:cs typeface="Times New Roman" panose="02020603050405020304" pitchFamily="18" charset="0"/>
              </a:rPr>
              <a:t>　　</a:t>
            </a:r>
            <a:r>
              <a:rPr lang="en-US" altLang="ja-JP" sz="1400" b="1" kern="100" dirty="0">
                <a:solidFill>
                  <a:prstClr val="black"/>
                </a:solidFill>
                <a:highlight>
                  <a:srgbClr val="00FFFF"/>
                </a:highlight>
                <a:latin typeface="メイリオ" panose="020B0604030504040204" pitchFamily="50" charset="-128"/>
                <a:ea typeface="游明朝" panose="02020400000000000000" pitchFamily="18" charset="-128"/>
                <a:cs typeface="Times New Roman" panose="02020603050405020304" pitchFamily="18" charset="0"/>
              </a:rPr>
              <a:t>CAV/AMPC</a:t>
            </a:r>
            <a:r>
              <a:rPr lang="ja-JP" altLang="ja-JP" sz="1400" b="1" kern="100" dirty="0">
                <a:solidFill>
                  <a:prstClr val="black"/>
                </a:solidFill>
                <a:highlight>
                  <a:srgbClr val="00FFFF"/>
                </a:highlight>
                <a:latin typeface="游明朝" panose="02020400000000000000" pitchFamily="18" charset="-128"/>
                <a:ea typeface="メイリオ" panose="020B0604030504040204" pitchFamily="50" charset="-128"/>
                <a:cs typeface="Times New Roman" panose="02020603050405020304" pitchFamily="18" charset="0"/>
              </a:rPr>
              <a:t>：オーグメンチン　　　　　　　　　</a:t>
            </a:r>
            <a:endParaRPr lang="ja-JP" altLang="ja-JP" sz="1400" kern="100" dirty="0">
              <a:solidFill>
                <a:prstClr val="black"/>
              </a:solidFill>
              <a:highlight>
                <a:srgbClr val="00FFFF"/>
              </a:highlight>
              <a:latin typeface="游明朝" panose="02020400000000000000" pitchFamily="18" charset="-128"/>
              <a:ea typeface="游明朝" panose="02020400000000000000" pitchFamily="18" charset="-128"/>
              <a:cs typeface="Times New Roman" panose="02020603050405020304" pitchFamily="18" charset="0"/>
            </a:endParaRPr>
          </a:p>
          <a:p>
            <a:pPr algn="just">
              <a:defRPr/>
            </a:pPr>
            <a:r>
              <a:rPr lang="en-US" altLang="ja-JP" sz="1400" b="1" kern="100" dirty="0">
                <a:solidFill>
                  <a:prstClr val="white"/>
                </a:solidFill>
                <a:highlight>
                  <a:srgbClr val="FF00FF"/>
                </a:highlight>
                <a:latin typeface="メイリオ" panose="020B0604030504040204" pitchFamily="50" charset="-128"/>
                <a:ea typeface="游明朝" panose="02020400000000000000" pitchFamily="18" charset="-128"/>
                <a:cs typeface="Times New Roman" panose="02020603050405020304" pitchFamily="18" charset="0"/>
              </a:rPr>
              <a:t>ABPC</a:t>
            </a:r>
            <a:r>
              <a:rPr lang="ja-JP" altLang="ja-JP" sz="1400" b="1" kern="100" dirty="0">
                <a:solidFill>
                  <a:prstClr val="white"/>
                </a:solidFill>
                <a:highlight>
                  <a:srgbClr val="FF00FF"/>
                </a:highlight>
                <a:latin typeface="游明朝" panose="02020400000000000000" pitchFamily="18" charset="-128"/>
                <a:ea typeface="メイリオ" panose="020B0604030504040204" pitchFamily="50" charset="-128"/>
                <a:cs typeface="Times New Roman" panose="02020603050405020304" pitchFamily="18" charset="0"/>
              </a:rPr>
              <a:t>：合成ペニシリン</a:t>
            </a:r>
            <a:r>
              <a:rPr lang="ja-JP" altLang="en-US" sz="1400" b="1" kern="100" dirty="0">
                <a:solidFill>
                  <a:prstClr val="white"/>
                </a:solidFill>
                <a:latin typeface="游明朝" panose="02020400000000000000" pitchFamily="18" charset="-128"/>
                <a:ea typeface="メイリオ" panose="020B0604030504040204" pitchFamily="50" charset="-128"/>
                <a:cs typeface="Times New Roman" panose="02020603050405020304" pitchFamily="18" charset="0"/>
              </a:rPr>
              <a:t>　　　　　　　　　　　  </a:t>
            </a:r>
            <a:endParaRPr lang="en-US" altLang="ja-JP" sz="1400" b="1" kern="100" dirty="0">
              <a:solidFill>
                <a:prstClr val="white"/>
              </a:solidFill>
              <a:highlight>
                <a:srgbClr val="00FFFF"/>
              </a:highlight>
              <a:latin typeface="游明朝" panose="02020400000000000000" pitchFamily="18" charset="-128"/>
              <a:ea typeface="メイリオ" panose="020B0604030504040204" pitchFamily="50" charset="-128"/>
              <a:cs typeface="Times New Roman" panose="02020603050405020304" pitchFamily="18" charset="0"/>
            </a:endParaRPr>
          </a:p>
          <a:p>
            <a:pPr algn="just">
              <a:defRPr/>
            </a:pPr>
            <a:endParaRPr lang="en-US" altLang="ja-JP" sz="1400" b="1" kern="100" dirty="0">
              <a:solidFill>
                <a:prstClr val="white"/>
              </a:solidFill>
              <a:highlight>
                <a:srgbClr val="FF00FF"/>
              </a:highlight>
              <a:latin typeface="メイリオ" panose="020B0604030504040204" pitchFamily="50" charset="-128"/>
              <a:ea typeface="游明朝" panose="02020400000000000000" pitchFamily="18" charset="-128"/>
              <a:cs typeface="Times New Roman" panose="02020603050405020304" pitchFamily="18" charset="0"/>
            </a:endParaRPr>
          </a:p>
          <a:p>
            <a:pPr algn="just">
              <a:defRPr/>
            </a:pPr>
            <a:r>
              <a:rPr lang="en-US" altLang="ja-JP" sz="1400" b="1" kern="100" dirty="0">
                <a:solidFill>
                  <a:prstClr val="white"/>
                </a:solidFill>
                <a:highlight>
                  <a:srgbClr val="FF00FF"/>
                </a:highlight>
                <a:latin typeface="メイリオ" panose="020B0604030504040204" pitchFamily="50" charset="-128"/>
                <a:ea typeface="游明朝" panose="02020400000000000000" pitchFamily="18" charset="-128"/>
                <a:cs typeface="Times New Roman" panose="02020603050405020304" pitchFamily="18" charset="0"/>
              </a:rPr>
              <a:t>AMPC</a:t>
            </a:r>
            <a:r>
              <a:rPr lang="ja-JP" altLang="ja-JP" sz="1400" b="1" kern="100" dirty="0">
                <a:solidFill>
                  <a:prstClr val="white"/>
                </a:solidFill>
                <a:highlight>
                  <a:srgbClr val="FF00FF"/>
                </a:highlight>
                <a:latin typeface="游明朝" panose="02020400000000000000" pitchFamily="18" charset="-128"/>
                <a:ea typeface="メイリオ" panose="020B0604030504040204" pitchFamily="50" charset="-128"/>
                <a:cs typeface="Times New Roman" panose="02020603050405020304" pitchFamily="18" charset="0"/>
              </a:rPr>
              <a:t>：アモキシリン</a:t>
            </a:r>
            <a:r>
              <a:rPr lang="ja-JP" altLang="ja-JP" sz="1400" b="1" kern="100" dirty="0">
                <a:solidFill>
                  <a:prstClr val="white"/>
                </a:solidFill>
                <a:latin typeface="游明朝" panose="02020400000000000000" pitchFamily="18" charset="-128"/>
                <a:ea typeface="メイリオ" panose="020B0604030504040204" pitchFamily="50" charset="-128"/>
                <a:cs typeface="Times New Roman" panose="02020603050405020304" pitchFamily="18" charset="0"/>
              </a:rPr>
              <a:t>　　　</a:t>
            </a:r>
            <a:r>
              <a:rPr lang="ja-JP" altLang="en-US" sz="1400" b="1" kern="100" dirty="0">
                <a:solidFill>
                  <a:prstClr val="white"/>
                </a:solidFill>
                <a:latin typeface="游明朝" panose="02020400000000000000" pitchFamily="18" charset="-128"/>
                <a:ea typeface="メイリオ" panose="020B0604030504040204" pitchFamily="50" charset="-128"/>
                <a:cs typeface="Times New Roman" panose="02020603050405020304" pitchFamily="18" charset="0"/>
              </a:rPr>
              <a:t>　　　　　　　　    </a:t>
            </a:r>
            <a:r>
              <a:rPr lang="ja-JP" altLang="en-US" sz="1400" b="1" kern="0" dirty="0">
                <a:highlight>
                  <a:srgbClr val="00FFFF"/>
                </a:highlight>
                <a:latin typeface="游明朝" panose="02020400000000000000" pitchFamily="18" charset="-128"/>
                <a:ea typeface="メイリオ" panose="020B0604030504040204" pitchFamily="50" charset="-128"/>
                <a:cs typeface="Times New Roman" panose="02020603050405020304" pitchFamily="18" charset="0"/>
              </a:rPr>
              <a:t>　　　　　</a:t>
            </a:r>
            <a:r>
              <a:rPr lang="ja-JP" altLang="en-US" sz="1400" b="1" kern="100" dirty="0">
                <a:highlight>
                  <a:srgbClr val="00FFFF"/>
                </a:highlight>
                <a:latin typeface="游明朝" panose="02020400000000000000" pitchFamily="18" charset="-128"/>
                <a:ea typeface="メイリオ" panose="020B0604030504040204" pitchFamily="50" charset="-128"/>
                <a:cs typeface="Times New Roman" panose="02020603050405020304" pitchFamily="18" charset="0"/>
              </a:rPr>
              <a:t>　</a:t>
            </a:r>
            <a:r>
              <a:rPr lang="ja-JP" altLang="ja-JP" sz="1400" b="1" kern="100" dirty="0">
                <a:highlight>
                  <a:srgbClr val="00FFFF"/>
                </a:highlight>
                <a:latin typeface="游明朝" panose="02020400000000000000" pitchFamily="18" charset="-128"/>
                <a:ea typeface="メイリオ" panose="020B0604030504040204" pitchFamily="50" charset="-128"/>
                <a:cs typeface="Times New Roman" panose="02020603050405020304" pitchFamily="18" charset="0"/>
              </a:rPr>
              <a:t>　　　　　　　　　</a:t>
            </a:r>
            <a:r>
              <a:rPr lang="en-US" altLang="ja-JP" sz="1400" b="1" kern="100" dirty="0">
                <a:highlight>
                  <a:srgbClr val="00FFFF"/>
                </a:highlight>
                <a:latin typeface="游明朝" panose="02020400000000000000" pitchFamily="18" charset="-128"/>
                <a:ea typeface="メイリオ" panose="020B0604030504040204" pitchFamily="50" charset="-128"/>
                <a:cs typeface="Times New Roman" panose="02020603050405020304" pitchFamily="18" charset="0"/>
              </a:rPr>
              <a:t> </a:t>
            </a:r>
            <a:r>
              <a:rPr lang="ja-JP" altLang="en-US" sz="1400" b="1" kern="100" dirty="0">
                <a:highlight>
                  <a:srgbClr val="00FFFF"/>
                </a:highlight>
                <a:latin typeface="游明朝" panose="02020400000000000000" pitchFamily="18" charset="-128"/>
                <a:ea typeface="メイリオ" panose="020B0604030504040204" pitchFamily="50" charset="-128"/>
                <a:cs typeface="Times New Roman" panose="02020603050405020304" pitchFamily="18" charset="0"/>
              </a:rPr>
              <a:t>　　　　　　　　　</a:t>
            </a:r>
            <a:endParaRPr lang="en-US" altLang="ja-JP" sz="1400" b="1" kern="100" dirty="0">
              <a:highlight>
                <a:srgbClr val="00FFFF"/>
              </a:highlight>
              <a:latin typeface="游明朝" panose="02020400000000000000" pitchFamily="18" charset="-128"/>
              <a:ea typeface="メイリオ" panose="020B0604030504040204" pitchFamily="50" charset="-128"/>
              <a:cs typeface="Times New Roman" panose="02020603050405020304" pitchFamily="18" charset="0"/>
            </a:endParaRPr>
          </a:p>
          <a:p>
            <a:pPr algn="just">
              <a:defRPr/>
            </a:pPr>
            <a:r>
              <a:rPr lang="ja-JP" altLang="en-US" sz="1400" b="1" kern="100" dirty="0">
                <a:solidFill>
                  <a:prstClr val="white"/>
                </a:solidFill>
                <a:highlight>
                  <a:srgbClr val="FF00FF"/>
                </a:highlight>
                <a:latin typeface="メイリオ" panose="020B0604030504040204" pitchFamily="50" charset="-128"/>
                <a:ea typeface="游明朝" panose="02020400000000000000" pitchFamily="18" charset="-128"/>
                <a:cs typeface="Times New Roman" panose="02020603050405020304" pitchFamily="18" charset="0"/>
              </a:rPr>
              <a:t>　　　　　　　　　　　　　　　　　　　　　　　　</a:t>
            </a:r>
            <a:endParaRPr lang="en-US" altLang="ja-JP" sz="1400" b="1" kern="100" dirty="0">
              <a:solidFill>
                <a:prstClr val="white"/>
              </a:solidFill>
              <a:highlight>
                <a:srgbClr val="FF00FF"/>
              </a:highlight>
              <a:latin typeface="メイリオ" panose="020B0604030504040204" pitchFamily="50" charset="-128"/>
              <a:ea typeface="游明朝" panose="02020400000000000000" pitchFamily="18" charset="-128"/>
              <a:cs typeface="Times New Roman" panose="02020603050405020304" pitchFamily="18" charset="0"/>
            </a:endParaRPr>
          </a:p>
          <a:p>
            <a:pPr algn="just">
              <a:defRPr/>
            </a:pPr>
            <a:r>
              <a:rPr lang="en-US" altLang="ja-JP" sz="1400" b="1" kern="100" dirty="0">
                <a:solidFill>
                  <a:prstClr val="white"/>
                </a:solidFill>
                <a:highlight>
                  <a:srgbClr val="FF00FF"/>
                </a:highlight>
                <a:latin typeface="メイリオ" panose="020B0604030504040204" pitchFamily="50" charset="-128"/>
                <a:ea typeface="游明朝" panose="02020400000000000000" pitchFamily="18" charset="-128"/>
                <a:cs typeface="Times New Roman" panose="02020603050405020304" pitchFamily="18" charset="0"/>
              </a:rPr>
              <a:t>CAV/AMPC</a:t>
            </a:r>
            <a:r>
              <a:rPr lang="ja-JP" altLang="ja-JP" sz="1400" b="1" kern="100" dirty="0">
                <a:solidFill>
                  <a:prstClr val="white"/>
                </a:solidFill>
                <a:highlight>
                  <a:srgbClr val="FF00FF"/>
                </a:highlight>
                <a:latin typeface="游明朝" panose="02020400000000000000" pitchFamily="18" charset="-128"/>
                <a:ea typeface="メイリオ" panose="020B0604030504040204" pitchFamily="50" charset="-128"/>
                <a:cs typeface="Times New Roman" panose="02020603050405020304" pitchFamily="18" charset="0"/>
              </a:rPr>
              <a:t>：オーグメンチン</a:t>
            </a:r>
            <a:r>
              <a:rPr lang="ja-JP" altLang="ja-JP" sz="1400" b="1" kern="100" dirty="0">
                <a:solidFill>
                  <a:prstClr val="white"/>
                </a:solidFill>
                <a:latin typeface="游明朝" panose="02020400000000000000" pitchFamily="18" charset="-128"/>
                <a:ea typeface="メイリオ" panose="020B0604030504040204" pitchFamily="50" charset="-128"/>
                <a:cs typeface="Times New Roman" panose="02020603050405020304" pitchFamily="18" charset="0"/>
              </a:rPr>
              <a:t>　　　</a:t>
            </a:r>
            <a:r>
              <a:rPr lang="en-US" altLang="ja-JP" sz="1400" b="1" kern="100" dirty="0">
                <a:solidFill>
                  <a:prstClr val="white"/>
                </a:solidFill>
                <a:latin typeface="游明朝" panose="02020400000000000000" pitchFamily="18" charset="-128"/>
                <a:ea typeface="メイリオ" panose="020B0604030504040204" pitchFamily="50" charset="-128"/>
                <a:cs typeface="Times New Roman" panose="02020603050405020304" pitchFamily="18" charset="0"/>
              </a:rPr>
              <a:t>     </a:t>
            </a:r>
            <a:r>
              <a:rPr lang="ja-JP" altLang="ja-JP" sz="1400" b="1" kern="100" dirty="0">
                <a:solidFill>
                  <a:prstClr val="white"/>
                </a:solidFill>
                <a:latin typeface="游明朝" panose="02020400000000000000" pitchFamily="18" charset="-128"/>
                <a:ea typeface="メイリオ" panose="020B0604030504040204" pitchFamily="50" charset="-128"/>
                <a:cs typeface="Times New Roman" panose="02020603050405020304" pitchFamily="18" charset="0"/>
              </a:rPr>
              <a:t>　　　</a:t>
            </a:r>
            <a:r>
              <a:rPr lang="en-US" altLang="ja-JP" sz="1400" b="1" kern="100" dirty="0">
                <a:solidFill>
                  <a:prstClr val="white"/>
                </a:solidFill>
                <a:latin typeface="游明朝" panose="02020400000000000000" pitchFamily="18" charset="-128"/>
                <a:ea typeface="メイリオ" panose="020B0604030504040204" pitchFamily="50" charset="-128"/>
                <a:cs typeface="Times New Roman" panose="02020603050405020304" pitchFamily="18" charset="0"/>
              </a:rPr>
              <a:t>                                                          </a:t>
            </a:r>
            <a:endParaRPr lang="en-US" altLang="ja-JP" sz="1400" b="1" kern="100" dirty="0">
              <a:solidFill>
                <a:prstClr val="white"/>
              </a:solidFill>
              <a:latin typeface="游明朝" panose="02020400000000000000" pitchFamily="18" charset="-128"/>
              <a:ea typeface="メイリオ" panose="020B0604030504040204" pitchFamily="50" charset="-128"/>
              <a:cs typeface="Times New Roman" panose="02020603050405020304" pitchFamily="18" charset="0"/>
            </a:endParaRPr>
          </a:p>
          <a:p>
            <a:pPr algn="just">
              <a:defRPr/>
            </a:pPr>
            <a:r>
              <a:rPr lang="en-US" altLang="ja-JP" sz="1400" b="1" kern="100" dirty="0">
                <a:solidFill>
                  <a:prstClr val="white"/>
                </a:solidFill>
                <a:latin typeface="游明朝" panose="02020400000000000000" pitchFamily="18" charset="-128"/>
                <a:ea typeface="メイリオ" panose="020B0604030504040204" pitchFamily="50" charset="-128"/>
                <a:cs typeface="Times New Roman" panose="02020603050405020304" pitchFamily="18" charset="0"/>
              </a:rPr>
              <a:t>                                                                                                                                                  </a:t>
            </a:r>
            <a:r>
              <a:rPr lang="en-US" altLang="ja-JP" sz="1400" b="1" kern="0" dirty="0">
                <a:highlight>
                  <a:srgbClr val="00FFFF"/>
                </a:highlight>
                <a:latin typeface="メイリオ" panose="020B0604030504040204" pitchFamily="50" charset="-128"/>
                <a:ea typeface="游明朝" panose="02020400000000000000" pitchFamily="18" charset="-128"/>
                <a:cs typeface="Times New Roman" panose="02020603050405020304" pitchFamily="18" charset="0"/>
              </a:rPr>
              <a:t>CPDX</a:t>
            </a:r>
            <a:r>
              <a:rPr lang="ja-JP" altLang="ja-JP" sz="1400" b="1" kern="0" dirty="0">
                <a:highlight>
                  <a:srgbClr val="00FFFF"/>
                </a:highlight>
                <a:latin typeface="游明朝" panose="02020400000000000000" pitchFamily="18" charset="-128"/>
                <a:ea typeface="メイリオ" panose="020B0604030504040204" pitchFamily="50" charset="-128"/>
                <a:cs typeface="Times New Roman" panose="02020603050405020304" pitchFamily="18" charset="0"/>
              </a:rPr>
              <a:t>：セポドキシム</a:t>
            </a:r>
            <a:r>
              <a:rPr lang="en-US" altLang="ja-JP" sz="1400" b="1" kern="0" dirty="0">
                <a:latin typeface="游明朝" panose="02020400000000000000" pitchFamily="18" charset="-128"/>
                <a:ea typeface="メイリオ" panose="020B0604030504040204" pitchFamily="50" charset="-128"/>
                <a:cs typeface="Times New Roman" panose="02020603050405020304" pitchFamily="18" charset="0"/>
              </a:rPr>
              <a:t>                 </a:t>
            </a:r>
            <a:r>
              <a:rPr lang="en-US" altLang="ja-JP" sz="1400" b="1" kern="100" dirty="0">
                <a:solidFill>
                  <a:prstClr val="black"/>
                </a:solidFill>
                <a:highlight>
                  <a:srgbClr val="00FFFF"/>
                </a:highlight>
                <a:latin typeface="游明朝" panose="02020400000000000000" pitchFamily="18" charset="-128"/>
                <a:ea typeface="メイリオ" panose="020B0604030504040204" pitchFamily="50" charset="-128"/>
                <a:cs typeface="Times New Roman" panose="02020603050405020304" pitchFamily="18" charset="0"/>
              </a:rPr>
              <a:t>EM:</a:t>
            </a:r>
            <a:r>
              <a:rPr lang="ja-JP" altLang="en-US" sz="1400" b="1" kern="100" dirty="0">
                <a:solidFill>
                  <a:prstClr val="black"/>
                </a:solidFill>
                <a:highlight>
                  <a:srgbClr val="00FFFF"/>
                </a:highlight>
                <a:latin typeface="游明朝" panose="02020400000000000000" pitchFamily="18" charset="-128"/>
                <a:ea typeface="メイリオ" panose="020B0604030504040204" pitchFamily="50" charset="-128"/>
                <a:cs typeface="Times New Roman" panose="02020603050405020304" pitchFamily="18" charset="0"/>
              </a:rPr>
              <a:t>エリスロマイシン</a:t>
            </a:r>
            <a:r>
              <a:rPr lang="ja-JP" altLang="en-US" sz="1400" b="1" kern="100" dirty="0">
                <a:solidFill>
                  <a:prstClr val="black"/>
                </a:solidFill>
                <a:latin typeface="游明朝" panose="02020400000000000000" pitchFamily="18" charset="-128"/>
                <a:ea typeface="メイリオ" panose="020B0604030504040204" pitchFamily="50" charset="-128"/>
                <a:cs typeface="Times New Roman" panose="02020603050405020304" pitchFamily="18" charset="0"/>
              </a:rPr>
              <a:t>　　　　　</a:t>
            </a:r>
            <a:r>
              <a:rPr lang="en-US" altLang="ja-JP" sz="1400" b="1" kern="0" dirty="0">
                <a:highlight>
                  <a:srgbClr val="00FFFF"/>
                </a:highlight>
                <a:latin typeface="游明朝" panose="02020400000000000000" pitchFamily="18" charset="-128"/>
                <a:ea typeface="メイリオ" panose="020B0604030504040204" pitchFamily="50" charset="-128"/>
                <a:cs typeface="Times New Roman" panose="02020603050405020304" pitchFamily="18" charset="0"/>
              </a:rPr>
              <a:t> </a:t>
            </a:r>
            <a:endParaRPr lang="en-US" altLang="ja-JP" sz="1400" b="1" kern="100" dirty="0">
              <a:highlight>
                <a:srgbClr val="00FFFF"/>
              </a:highlight>
              <a:latin typeface="メイリオ" panose="020B0604030504040204" pitchFamily="50" charset="-128"/>
              <a:ea typeface="游明朝" panose="02020400000000000000" pitchFamily="18" charset="-128"/>
              <a:cs typeface="Times New Roman" panose="02020603050405020304" pitchFamily="18" charset="0"/>
            </a:endParaRPr>
          </a:p>
          <a:p>
            <a:pPr>
              <a:defRPr/>
            </a:pPr>
            <a:endParaRPr lang="en-US" altLang="ja-JP" sz="1400" b="1" kern="100" dirty="0">
              <a:solidFill>
                <a:prstClr val="white"/>
              </a:solidFill>
              <a:highlight>
                <a:srgbClr val="FF00FF"/>
              </a:highlight>
              <a:latin typeface="メイリオ" panose="020B0604030504040204" pitchFamily="50" charset="-128"/>
              <a:ea typeface="游明朝" panose="02020400000000000000" pitchFamily="18" charset="-128"/>
              <a:cs typeface="Times New Roman" panose="02020603050405020304" pitchFamily="18" charset="0"/>
            </a:endParaRPr>
          </a:p>
          <a:p>
            <a:pPr>
              <a:defRPr/>
            </a:pPr>
            <a:r>
              <a:rPr lang="en-US" altLang="ja-JP" sz="1400" b="1" kern="100" dirty="0">
                <a:solidFill>
                  <a:prstClr val="white"/>
                </a:solidFill>
                <a:highlight>
                  <a:srgbClr val="FF00FF"/>
                </a:highlight>
                <a:latin typeface="メイリオ" panose="020B0604030504040204" pitchFamily="50" charset="-128"/>
                <a:ea typeface="游明朝" panose="02020400000000000000" pitchFamily="18" charset="-128"/>
                <a:cs typeface="Times New Roman" panose="02020603050405020304" pitchFamily="18" charset="0"/>
              </a:rPr>
              <a:t>CEX</a:t>
            </a:r>
            <a:r>
              <a:rPr lang="ja-JP" altLang="ja-JP" sz="1400" b="1" kern="100" dirty="0">
                <a:solidFill>
                  <a:prstClr val="white"/>
                </a:solidFill>
                <a:highlight>
                  <a:srgbClr val="FF00FF"/>
                </a:highlight>
                <a:latin typeface="游明朝" panose="02020400000000000000" pitchFamily="18" charset="-128"/>
                <a:ea typeface="メイリオ" panose="020B0604030504040204" pitchFamily="50" charset="-128"/>
                <a:cs typeface="Times New Roman" panose="02020603050405020304" pitchFamily="18" charset="0"/>
              </a:rPr>
              <a:t>：セファロスポ</a:t>
            </a:r>
            <a:r>
              <a:rPr lang="en-US" altLang="ja-JP" sz="1400" b="1" kern="100" dirty="0">
                <a:solidFill>
                  <a:prstClr val="white"/>
                </a:solidFill>
                <a:highlight>
                  <a:srgbClr val="FF00FF"/>
                </a:highlight>
                <a:latin typeface="游明朝" panose="02020400000000000000" pitchFamily="18" charset="-128"/>
                <a:ea typeface="メイリオ" panose="020B0604030504040204" pitchFamily="50" charset="-128"/>
                <a:cs typeface="Times New Roman" panose="02020603050405020304" pitchFamily="18" charset="0"/>
              </a:rPr>
              <a:t> </a:t>
            </a:r>
            <a:r>
              <a:rPr lang="en-US" altLang="ja-JP" sz="1400" b="1" kern="100" dirty="0">
                <a:solidFill>
                  <a:prstClr val="white"/>
                </a:solidFill>
                <a:latin typeface="游明朝" panose="02020400000000000000" pitchFamily="18" charset="-128"/>
                <a:ea typeface="メイリオ" panose="020B0604030504040204" pitchFamily="50" charset="-128"/>
                <a:cs typeface="Times New Roman" panose="02020603050405020304" pitchFamily="18" charset="0"/>
              </a:rPr>
              <a:t>                                                                                                              </a:t>
            </a:r>
            <a:r>
              <a:rPr lang="en-US" altLang="ja-JP" sz="1400" b="1" kern="0" dirty="0">
                <a:highlight>
                  <a:srgbClr val="00FFFF"/>
                </a:highlight>
                <a:latin typeface="メイリオ" panose="020B0604030504040204" pitchFamily="50" charset="-128"/>
                <a:ea typeface="游明朝" panose="02020400000000000000" pitchFamily="18" charset="-128"/>
                <a:cs typeface="Times New Roman" panose="02020603050405020304" pitchFamily="18" charset="0"/>
              </a:rPr>
              <a:t>FRPM:</a:t>
            </a:r>
            <a:r>
              <a:rPr lang="ja-JP" altLang="ja-JP" sz="1400" b="1" kern="0" dirty="0">
                <a:highlight>
                  <a:srgbClr val="00FFFF"/>
                </a:highlight>
                <a:latin typeface="游明朝" panose="02020400000000000000" pitchFamily="18" charset="-128"/>
                <a:ea typeface="メイリオ" panose="020B0604030504040204" pitchFamily="50" charset="-128"/>
                <a:cs typeface="Times New Roman" panose="02020603050405020304" pitchFamily="18" charset="0"/>
              </a:rPr>
              <a:t>フアロペネム</a:t>
            </a:r>
            <a:r>
              <a:rPr lang="ja-JP" altLang="en-US" sz="1400" b="1" kern="0" dirty="0">
                <a:highlight>
                  <a:srgbClr val="00FFFF"/>
                </a:highlight>
                <a:latin typeface="游明朝" panose="02020400000000000000" pitchFamily="18" charset="-128"/>
                <a:ea typeface="メイリオ" panose="020B0604030504040204" pitchFamily="50" charset="-128"/>
                <a:cs typeface="Times New Roman" panose="02020603050405020304" pitchFamily="18" charset="0"/>
              </a:rPr>
              <a:t>　</a:t>
            </a:r>
            <a:endParaRPr lang="ja-JP" altLang="ja-JP" sz="1400" kern="100" dirty="0">
              <a:highlight>
                <a:srgbClr val="00FFFF"/>
              </a:highlight>
              <a:latin typeface="游明朝" panose="02020400000000000000" pitchFamily="18" charset="-128"/>
              <a:ea typeface="游明朝" panose="02020400000000000000" pitchFamily="18" charset="-128"/>
              <a:cs typeface="Times New Roman" panose="02020603050405020304" pitchFamily="18" charset="0"/>
            </a:endParaRPr>
          </a:p>
          <a:p>
            <a:pPr algn="just">
              <a:defRPr/>
            </a:pPr>
            <a:endParaRPr lang="en-US" altLang="ja-JP" sz="1400" b="1" kern="0" dirty="0">
              <a:solidFill>
                <a:prstClr val="white"/>
              </a:solidFill>
              <a:highlight>
                <a:srgbClr val="FF00FF"/>
              </a:highlight>
              <a:latin typeface="メイリオ" panose="020B0604030504040204" pitchFamily="50" charset="-128"/>
              <a:ea typeface="游明朝" panose="02020400000000000000" pitchFamily="18" charset="-128"/>
              <a:cs typeface="Times New Roman" panose="02020603050405020304" pitchFamily="18" charset="0"/>
            </a:endParaRPr>
          </a:p>
          <a:p>
            <a:pPr algn="just">
              <a:defRPr/>
            </a:pPr>
            <a:r>
              <a:rPr lang="ja-JP" altLang="en-US" sz="1400" b="1" kern="100" dirty="0">
                <a:latin typeface="メイリオ" panose="020B0604030504040204" pitchFamily="50" charset="-128"/>
                <a:ea typeface="游明朝" panose="02020400000000000000" pitchFamily="18" charset="-128"/>
                <a:cs typeface="Times New Roman" panose="02020603050405020304" pitchFamily="18" charset="0"/>
              </a:rPr>
              <a:t>　　　　　　　　　　　　　　　　　　　　　　　　　　　　　　　　　　　　　　</a:t>
            </a:r>
            <a:r>
              <a:rPr lang="en-US" altLang="ja-JP" sz="1400" b="1" kern="100" dirty="0">
                <a:highlight>
                  <a:srgbClr val="00FFFF"/>
                </a:highlight>
                <a:latin typeface="メイリオ" panose="020B0604030504040204" pitchFamily="50" charset="-128"/>
                <a:ea typeface="游明朝" panose="02020400000000000000" pitchFamily="18" charset="-128"/>
                <a:cs typeface="Times New Roman" panose="02020603050405020304" pitchFamily="18" charset="0"/>
              </a:rPr>
              <a:t>SMX/TMP </a:t>
            </a:r>
            <a:r>
              <a:rPr lang="ja-JP" altLang="ja-JP" sz="1400" b="1" kern="100" dirty="0">
                <a:highlight>
                  <a:srgbClr val="00FFFF"/>
                </a:highlight>
                <a:latin typeface="游明朝" panose="02020400000000000000" pitchFamily="18" charset="-128"/>
                <a:ea typeface="メイリオ" panose="020B0604030504040204" pitchFamily="50" charset="-128"/>
                <a:cs typeface="Times New Roman" panose="02020603050405020304" pitchFamily="18" charset="0"/>
              </a:rPr>
              <a:t>：</a:t>
            </a:r>
            <a:r>
              <a:rPr lang="en-US" altLang="ja-JP" sz="1400" b="1" kern="100" dirty="0">
                <a:highlight>
                  <a:srgbClr val="00FFFF"/>
                </a:highlight>
                <a:latin typeface="游明朝" panose="02020400000000000000" pitchFamily="18" charset="-128"/>
                <a:ea typeface="メイリオ" panose="020B0604030504040204" pitchFamily="50" charset="-128"/>
                <a:cs typeface="Times New Roman" panose="02020603050405020304" pitchFamily="18" charset="0"/>
              </a:rPr>
              <a:t>ST</a:t>
            </a:r>
            <a:r>
              <a:rPr lang="ja-JP" altLang="ja-JP" sz="1400" b="1" kern="100" dirty="0">
                <a:highlight>
                  <a:srgbClr val="00FFFF"/>
                </a:highlight>
                <a:latin typeface="游明朝" panose="02020400000000000000" pitchFamily="18" charset="-128"/>
                <a:ea typeface="メイリオ" panose="020B0604030504040204" pitchFamily="50" charset="-128"/>
                <a:cs typeface="Times New Roman" panose="02020603050405020304" pitchFamily="18" charset="0"/>
              </a:rPr>
              <a:t>合剤</a:t>
            </a:r>
            <a:r>
              <a:rPr lang="en-US" altLang="ja-JP" sz="1400" b="1" kern="100" dirty="0">
                <a:highlight>
                  <a:srgbClr val="00FFFF"/>
                </a:highlight>
                <a:latin typeface="游明朝" panose="02020400000000000000" pitchFamily="18" charset="-128"/>
                <a:ea typeface="メイリオ" panose="020B0604030504040204" pitchFamily="50" charset="-128"/>
                <a:cs typeface="Times New Roman" panose="02020603050405020304" pitchFamily="18" charset="0"/>
              </a:rPr>
              <a:t>          </a:t>
            </a:r>
            <a:endParaRPr lang="ja-JP" altLang="ja-JP" sz="1400" kern="100" dirty="0">
              <a:highlight>
                <a:srgbClr val="00FFFF"/>
              </a:highlight>
              <a:latin typeface="游明朝" panose="02020400000000000000" pitchFamily="18" charset="-128"/>
              <a:ea typeface="游明朝" panose="02020400000000000000" pitchFamily="18" charset="-128"/>
              <a:cs typeface="Times New Roman" panose="02020603050405020304" pitchFamily="18" charset="0"/>
            </a:endParaRPr>
          </a:p>
          <a:p>
            <a:pPr algn="just">
              <a:defRPr/>
            </a:pPr>
            <a:endParaRPr lang="en-US" altLang="ja-JP" sz="1400" b="1" kern="0" dirty="0">
              <a:solidFill>
                <a:prstClr val="white"/>
              </a:solidFill>
              <a:highlight>
                <a:srgbClr val="FF00FF"/>
              </a:highlight>
              <a:latin typeface="メイリオ" panose="020B0604030504040204" pitchFamily="50" charset="-128"/>
              <a:ea typeface="游明朝" panose="02020400000000000000" pitchFamily="18" charset="-128"/>
              <a:cs typeface="Times New Roman" panose="02020603050405020304" pitchFamily="18" charset="0"/>
            </a:endParaRPr>
          </a:p>
          <a:p>
            <a:pPr algn="just">
              <a:defRPr/>
            </a:pPr>
            <a:r>
              <a:rPr lang="en-US" altLang="ja-JP" sz="1400" b="1" kern="0" dirty="0">
                <a:solidFill>
                  <a:prstClr val="white"/>
                </a:solidFill>
                <a:highlight>
                  <a:srgbClr val="FF00FF"/>
                </a:highlight>
                <a:latin typeface="メイリオ" panose="020B0604030504040204" pitchFamily="50" charset="-128"/>
                <a:ea typeface="游明朝" panose="02020400000000000000" pitchFamily="18" charset="-128"/>
                <a:cs typeface="Times New Roman" panose="02020603050405020304" pitchFamily="18" charset="0"/>
              </a:rPr>
              <a:t>CPDX</a:t>
            </a:r>
            <a:r>
              <a:rPr lang="ja-JP" altLang="ja-JP" sz="1400" b="1" kern="0" dirty="0">
                <a:solidFill>
                  <a:prstClr val="white"/>
                </a:solidFill>
                <a:highlight>
                  <a:srgbClr val="FF00FF"/>
                </a:highlight>
                <a:latin typeface="游明朝" panose="02020400000000000000" pitchFamily="18" charset="-128"/>
                <a:ea typeface="メイリオ" panose="020B0604030504040204" pitchFamily="50" charset="-128"/>
                <a:cs typeface="Times New Roman" panose="02020603050405020304" pitchFamily="18" charset="0"/>
              </a:rPr>
              <a:t>：セポドキシム</a:t>
            </a:r>
            <a:r>
              <a:rPr lang="en-US" altLang="ja-JP" sz="1400" b="1" kern="0" dirty="0">
                <a:solidFill>
                  <a:prstClr val="white"/>
                </a:solidFill>
                <a:highlight>
                  <a:srgbClr val="FF00FF"/>
                </a:highlight>
                <a:latin typeface="游明朝" panose="02020400000000000000" pitchFamily="18" charset="-128"/>
                <a:ea typeface="メイリオ" panose="020B0604030504040204" pitchFamily="50" charset="-128"/>
                <a:cs typeface="Times New Roman" panose="02020603050405020304" pitchFamily="18" charset="0"/>
              </a:rPr>
              <a:t> </a:t>
            </a:r>
            <a:r>
              <a:rPr lang="en-US" altLang="ja-JP" sz="1400" b="1" kern="0" dirty="0">
                <a:solidFill>
                  <a:prstClr val="white"/>
                </a:solidFill>
                <a:latin typeface="游明朝" panose="02020400000000000000" pitchFamily="18" charset="-128"/>
                <a:ea typeface="メイリオ" panose="020B0604030504040204" pitchFamily="50" charset="-128"/>
                <a:cs typeface="Times New Roman" panose="02020603050405020304" pitchFamily="18" charset="0"/>
              </a:rPr>
              <a:t>                                                                                                          </a:t>
            </a:r>
            <a:r>
              <a:rPr lang="en-US" altLang="ja-JP" sz="1400" b="1" kern="100" dirty="0">
                <a:highlight>
                  <a:srgbClr val="00FFFF"/>
                </a:highlight>
                <a:latin typeface="メイリオ" panose="020B0604030504040204" pitchFamily="50" charset="-128"/>
                <a:ea typeface="メイリオ" panose="020B0604030504040204" pitchFamily="50" charset="-128"/>
                <a:cs typeface="Times New Roman" panose="02020603050405020304" pitchFamily="18" charset="0"/>
              </a:rPr>
              <a:t>FOM:</a:t>
            </a:r>
            <a:r>
              <a:rPr lang="ja-JP" altLang="ja-JP" sz="1400" b="1" kern="100" dirty="0">
                <a:highlight>
                  <a:srgbClr val="00FFFF"/>
                </a:highlight>
                <a:latin typeface="メイリオ" panose="020B0604030504040204" pitchFamily="50" charset="-128"/>
                <a:ea typeface="メイリオ" panose="020B0604030504040204" pitchFamily="50" charset="-128"/>
                <a:cs typeface="Times New Roman" panose="02020603050405020304" pitchFamily="18" charset="0"/>
              </a:rPr>
              <a:t>フォスフォマイシン</a:t>
            </a:r>
            <a:r>
              <a:rPr lang="en-US" altLang="ja-JP" sz="1400" b="1" kern="100" dirty="0">
                <a:highlight>
                  <a:srgbClr val="00FFFF"/>
                </a:highlight>
                <a:latin typeface="メイリオ" panose="020B0604030504040204" pitchFamily="50" charset="-128"/>
                <a:ea typeface="メイリオ" panose="020B0604030504040204" pitchFamily="50" charset="-128"/>
                <a:cs typeface="Times New Roman" panose="02020603050405020304" pitchFamily="18" charset="0"/>
              </a:rPr>
              <a:t>    </a:t>
            </a:r>
            <a:endParaRPr lang="en-US" altLang="ja-JP" sz="1400" b="1" kern="100" dirty="0">
              <a:highlight>
                <a:srgbClr val="00FFFF"/>
              </a:highlight>
              <a:latin typeface="游明朝" panose="02020400000000000000" pitchFamily="18" charset="-128"/>
              <a:ea typeface="メイリオ" panose="020B0604030504040204" pitchFamily="50" charset="-128"/>
              <a:cs typeface="Times New Roman" panose="02020603050405020304" pitchFamily="18" charset="0"/>
            </a:endParaRPr>
          </a:p>
          <a:p>
            <a:pPr algn="just">
              <a:defRPr/>
            </a:pPr>
            <a:endParaRPr lang="en-US" altLang="ja-JP" sz="1400" b="1" kern="0" dirty="0">
              <a:solidFill>
                <a:prstClr val="white"/>
              </a:solidFill>
              <a:highlight>
                <a:srgbClr val="FF00FF"/>
              </a:highlight>
              <a:latin typeface="メイリオ" panose="020B0604030504040204" pitchFamily="50" charset="-128"/>
              <a:ea typeface="游明朝" panose="02020400000000000000" pitchFamily="18" charset="-128"/>
              <a:cs typeface="Times New Roman" panose="02020603050405020304" pitchFamily="18" charset="0"/>
            </a:endParaRPr>
          </a:p>
          <a:p>
            <a:pPr algn="just">
              <a:defRPr/>
            </a:pPr>
            <a:r>
              <a:rPr lang="en-US" altLang="ja-JP" sz="1400" b="1" kern="0" dirty="0">
                <a:solidFill>
                  <a:prstClr val="white"/>
                </a:solidFill>
                <a:highlight>
                  <a:srgbClr val="FF00FF"/>
                </a:highlight>
                <a:latin typeface="メイリオ" panose="020B0604030504040204" pitchFamily="50" charset="-128"/>
                <a:ea typeface="游明朝" panose="02020400000000000000" pitchFamily="18" charset="-128"/>
                <a:cs typeface="Times New Roman" panose="02020603050405020304" pitchFamily="18" charset="0"/>
              </a:rPr>
              <a:t>FRPM:</a:t>
            </a:r>
            <a:r>
              <a:rPr lang="ja-JP" altLang="ja-JP" sz="1400" b="1" kern="0" dirty="0">
                <a:solidFill>
                  <a:prstClr val="white"/>
                </a:solidFill>
                <a:highlight>
                  <a:srgbClr val="FF00FF"/>
                </a:highlight>
                <a:latin typeface="游明朝" panose="02020400000000000000" pitchFamily="18" charset="-128"/>
                <a:ea typeface="メイリオ" panose="020B0604030504040204" pitchFamily="50" charset="-128"/>
                <a:cs typeface="Times New Roman" panose="02020603050405020304" pitchFamily="18" charset="0"/>
              </a:rPr>
              <a:t>フアロペネム</a:t>
            </a:r>
            <a:r>
              <a:rPr lang="ja-JP" altLang="en-US" sz="1400" b="1" kern="0" dirty="0">
                <a:solidFill>
                  <a:prstClr val="white"/>
                </a:solidFill>
                <a:latin typeface="游明朝" panose="02020400000000000000" pitchFamily="18" charset="-128"/>
                <a:ea typeface="メイリオ" panose="020B0604030504040204" pitchFamily="50" charset="-128"/>
                <a:cs typeface="Times New Roman" panose="02020603050405020304" pitchFamily="18" charset="0"/>
              </a:rPr>
              <a:t>　 </a:t>
            </a:r>
            <a:r>
              <a:rPr lang="ja-JP" altLang="en-US" sz="1400" b="1" kern="100" dirty="0">
                <a:solidFill>
                  <a:prstClr val="black"/>
                </a:solidFill>
                <a:latin typeface="メイリオ" panose="020B0604030504040204" pitchFamily="50" charset="-128"/>
                <a:ea typeface="游明朝" panose="02020400000000000000" pitchFamily="18" charset="-128"/>
                <a:cs typeface="Times New Roman" panose="02020603050405020304" pitchFamily="18" charset="0"/>
              </a:rPr>
              <a:t>　　</a:t>
            </a:r>
            <a:r>
              <a:rPr lang="en-US" altLang="ja-JP" sz="1400" b="1" kern="100" dirty="0">
                <a:solidFill>
                  <a:prstClr val="white"/>
                </a:solidFill>
                <a:latin typeface="メイリオ" panose="020B0604030504040204" pitchFamily="50" charset="-128"/>
                <a:ea typeface="メイリオ" panose="020B0604030504040204" pitchFamily="50" charset="-128"/>
                <a:cs typeface="Times New Roman" panose="02020603050405020304" pitchFamily="18" charset="0"/>
              </a:rPr>
              <a:t> </a:t>
            </a:r>
            <a:endParaRPr lang="en-US" altLang="ja-JP" sz="1400" b="1" kern="100" dirty="0">
              <a:solidFill>
                <a:prstClr val="white"/>
              </a:solidFill>
              <a:highlight>
                <a:srgbClr val="00FFFF"/>
              </a:highlight>
              <a:latin typeface="游明朝" panose="02020400000000000000" pitchFamily="18" charset="-128"/>
              <a:ea typeface="メイリオ" panose="020B0604030504040204" pitchFamily="50" charset="-128"/>
              <a:cs typeface="Times New Roman" panose="02020603050405020304" pitchFamily="18" charset="0"/>
            </a:endParaRPr>
          </a:p>
          <a:p>
            <a:pPr algn="just">
              <a:defRPr/>
            </a:pPr>
            <a:endParaRPr lang="en-US" altLang="ja-JP" sz="1400" b="1" kern="100" dirty="0">
              <a:solidFill>
                <a:prstClr val="white"/>
              </a:solidFill>
              <a:highlight>
                <a:srgbClr val="FF00FF"/>
              </a:highlight>
              <a:latin typeface="メイリオ" panose="020B0604030504040204" pitchFamily="50" charset="-128"/>
              <a:ea typeface="游明朝" panose="02020400000000000000" pitchFamily="18" charset="-128"/>
              <a:cs typeface="Times New Roman" panose="02020603050405020304" pitchFamily="18" charset="0"/>
            </a:endParaRPr>
          </a:p>
          <a:p>
            <a:pPr algn="just">
              <a:defRPr/>
            </a:pPr>
            <a:endParaRPr lang="en-US" altLang="ja-JP" sz="1400" b="1" kern="100" dirty="0">
              <a:solidFill>
                <a:prstClr val="white"/>
              </a:solidFill>
              <a:highlight>
                <a:srgbClr val="FFFF00"/>
              </a:highlight>
              <a:latin typeface="游明朝" panose="02020400000000000000" pitchFamily="18" charset="-128"/>
              <a:ea typeface="メイリオ" panose="020B0604030504040204" pitchFamily="50" charset="-128"/>
              <a:cs typeface="Times New Roman" panose="02020603050405020304" pitchFamily="18" charset="0"/>
            </a:endParaRPr>
          </a:p>
          <a:p>
            <a:pPr algn="just">
              <a:defRPr/>
            </a:pPr>
            <a:r>
              <a:rPr lang="en-US" altLang="ja-JP" sz="1400" b="1" kern="100" dirty="0">
                <a:solidFill>
                  <a:prstClr val="white"/>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1400" b="1" kern="100" dirty="0">
                <a:solidFill>
                  <a:prstClr val="white"/>
                </a:solidFill>
                <a:latin typeface="メイリオ" panose="020B0604030504040204" pitchFamily="50" charset="-128"/>
                <a:ea typeface="メイリオ" panose="020B0604030504040204" pitchFamily="50" charset="-128"/>
                <a:cs typeface="Times New Roman" panose="02020603050405020304" pitchFamily="18" charset="0"/>
              </a:rPr>
              <a:t>　　　　　　　　　　　　　　　　　　　　　　　　</a:t>
            </a:r>
            <a:endParaRPr lang="en-US" altLang="ja-JP" sz="1400" b="1" kern="100" dirty="0">
              <a:highlight>
                <a:srgbClr val="00FFFF"/>
              </a:highlight>
              <a:latin typeface="游明朝" panose="02020400000000000000" pitchFamily="18" charset="-128"/>
              <a:ea typeface="メイリオ" panose="020B0604030504040204" pitchFamily="50" charset="-128"/>
              <a:cs typeface="Times New Roman" panose="02020603050405020304" pitchFamily="18" charset="0"/>
            </a:endParaRPr>
          </a:p>
          <a:p>
            <a:pPr algn="just">
              <a:defRPr/>
            </a:pPr>
            <a:r>
              <a:rPr lang="ja-JP" altLang="en-US" sz="1400" b="1" kern="100" dirty="0">
                <a:solidFill>
                  <a:prstClr val="black"/>
                </a:solidFill>
                <a:latin typeface="游明朝" panose="02020400000000000000" pitchFamily="18" charset="-128"/>
                <a:ea typeface="メイリオ" panose="020B0604030504040204" pitchFamily="50" charset="-128"/>
                <a:cs typeface="Times New Roman" panose="02020603050405020304" pitchFamily="18" charset="0"/>
              </a:rPr>
              <a:t>　　　　　　　　　　　　　　　　　　　　　　　　　　　　　　　　　　　　　</a:t>
            </a:r>
            <a:r>
              <a:rPr lang="en-US" altLang="ja-JP" sz="1400" b="1" kern="0" dirty="0">
                <a:solidFill>
                  <a:prstClr val="white"/>
                </a:solidFill>
                <a:latin typeface="メイリオ" panose="020B0604030504040204" pitchFamily="50" charset="-128"/>
                <a:ea typeface="游明朝" panose="02020400000000000000" pitchFamily="18" charset="-128"/>
                <a:cs typeface="Times New Roman" panose="02020603050405020304" pitchFamily="18" charset="0"/>
              </a:rPr>
              <a:t>             </a:t>
            </a:r>
            <a:endParaRPr lang="en-US" altLang="ja-JP" sz="1400" b="1" kern="100" dirty="0">
              <a:solidFill>
                <a:prstClr val="white"/>
              </a:solidFill>
              <a:highlight>
                <a:srgbClr val="FFFF00"/>
              </a:highlight>
              <a:latin typeface="游明朝" panose="02020400000000000000" pitchFamily="18" charset="-128"/>
              <a:ea typeface="メイリオ" panose="020B0604030504040204" pitchFamily="50" charset="-128"/>
              <a:cs typeface="Times New Roman" panose="02020603050405020304" pitchFamily="18" charset="0"/>
            </a:endParaRPr>
          </a:p>
          <a:p>
            <a:pPr algn="just">
              <a:defRPr/>
            </a:pPr>
            <a:r>
              <a:rPr lang="en-US" altLang="ja-JP" sz="1400" b="1" kern="100" dirty="0">
                <a:solidFill>
                  <a:prstClr val="white"/>
                </a:solidFill>
                <a:latin typeface="メイリオ" panose="020B0604030504040204" pitchFamily="50" charset="-128"/>
                <a:ea typeface="游明朝" panose="02020400000000000000" pitchFamily="18" charset="-128"/>
                <a:cs typeface="Times New Roman" panose="02020603050405020304" pitchFamily="18" charset="0"/>
              </a:rPr>
              <a:t>                                                                                                             </a:t>
            </a:r>
            <a:r>
              <a:rPr lang="ja-JP" altLang="en-US" sz="1400" b="1" kern="100" dirty="0">
                <a:solidFill>
                  <a:prstClr val="black"/>
                </a:solidFill>
                <a:latin typeface="メイリオ" panose="020B0604030504040204" pitchFamily="50" charset="-128"/>
                <a:ea typeface="游明朝" panose="02020400000000000000" pitchFamily="18" charset="-128"/>
                <a:cs typeface="Times New Roman" panose="02020603050405020304" pitchFamily="18" charset="0"/>
              </a:rPr>
              <a:t>　　</a:t>
            </a:r>
            <a:endParaRPr lang="en-US" altLang="ja-JP" sz="1400" b="1" kern="100" dirty="0">
              <a:solidFill>
                <a:prstClr val="white"/>
              </a:solidFill>
              <a:highlight>
                <a:srgbClr val="FFFF00"/>
              </a:highlight>
              <a:latin typeface="游明朝" panose="02020400000000000000" pitchFamily="18" charset="-128"/>
              <a:ea typeface="メイリオ" panose="020B0604030504040204" pitchFamily="50" charset="-128"/>
              <a:cs typeface="Times New Roman" panose="02020603050405020304" pitchFamily="18" charset="0"/>
            </a:endParaRPr>
          </a:p>
          <a:p>
            <a:pPr algn="just">
              <a:defRPr/>
            </a:pPr>
            <a:r>
              <a:rPr lang="en-US" altLang="ja-JP" sz="1400" b="1" kern="100" dirty="0">
                <a:solidFill>
                  <a:prstClr val="white"/>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1400" b="1" kern="100" dirty="0">
                <a:solidFill>
                  <a:prstClr val="black"/>
                </a:solidFill>
                <a:latin typeface="メイリオ" panose="020B0604030504040204" pitchFamily="50" charset="-128"/>
                <a:ea typeface="游明朝" panose="02020400000000000000" pitchFamily="18" charset="-128"/>
                <a:cs typeface="Times New Roman" panose="02020603050405020304" pitchFamily="18" charset="0"/>
              </a:rPr>
              <a:t>　　</a:t>
            </a:r>
            <a:r>
              <a:rPr lang="en-US" altLang="ja-JP" sz="1400" b="1" kern="100" dirty="0">
                <a:solidFill>
                  <a:prstClr val="white"/>
                </a:solidFill>
                <a:latin typeface="メイリオ" panose="020B0604030504040204" pitchFamily="50" charset="-128"/>
                <a:ea typeface="メイリオ" panose="020B0604030504040204" pitchFamily="50" charset="-128"/>
                <a:cs typeface="Times New Roman" panose="02020603050405020304" pitchFamily="18" charset="0"/>
              </a:rPr>
              <a:t>    </a:t>
            </a:r>
            <a:endParaRPr lang="en-US" altLang="ja-JP" sz="1200" b="1" kern="100" dirty="0">
              <a:solidFill>
                <a:prstClr val="white"/>
              </a:solidFill>
              <a:highlight>
                <a:srgbClr val="FF00FF"/>
              </a:highlight>
              <a:latin typeface="メイリオ" panose="020B0604030504040204" pitchFamily="50" charset="-128"/>
              <a:ea typeface="游明朝" panose="02020400000000000000" pitchFamily="18" charset="-128"/>
              <a:cs typeface="Times New Roman" panose="02020603050405020304" pitchFamily="18" charset="0"/>
            </a:endParaRPr>
          </a:p>
          <a:p>
            <a:pPr algn="just">
              <a:defRPr/>
            </a:pPr>
            <a:r>
              <a:rPr lang="ja-JP" altLang="en-US" sz="1200" b="1" kern="100" dirty="0">
                <a:solidFill>
                  <a:prstClr val="black"/>
                </a:solidFill>
                <a:latin typeface="游明朝" panose="02020400000000000000" pitchFamily="18" charset="-128"/>
                <a:ea typeface="メイリオ" panose="020B0604030504040204" pitchFamily="50" charset="-128"/>
                <a:cs typeface="Times New Roman" panose="02020603050405020304" pitchFamily="18" charset="0"/>
              </a:rPr>
              <a:t>　　　　　　　　　　　　　　　　　　　　　　　　　　　　　</a:t>
            </a:r>
            <a:endParaRPr lang="en-US" altLang="ja-JP" sz="1200" b="1" kern="100" dirty="0">
              <a:solidFill>
                <a:prstClr val="white"/>
              </a:solidFill>
              <a:highlight>
                <a:srgbClr val="FF00FF"/>
              </a:highlight>
              <a:latin typeface="メイリオ" panose="020B0604030504040204" pitchFamily="50" charset="-128"/>
              <a:ea typeface="游明朝" panose="02020400000000000000" pitchFamily="18" charset="-128"/>
              <a:cs typeface="Times New Roman" panose="02020603050405020304" pitchFamily="18" charset="0"/>
            </a:endParaRPr>
          </a:p>
          <a:p>
            <a:pPr algn="just">
              <a:defRPr/>
            </a:pPr>
            <a:endParaRPr lang="en-US" altLang="ja-JP" sz="1200" b="1" kern="100" dirty="0">
              <a:solidFill>
                <a:prstClr val="white"/>
              </a:solidFill>
              <a:highlight>
                <a:srgbClr val="FF00FF"/>
              </a:highlight>
              <a:latin typeface="游明朝" panose="02020400000000000000" pitchFamily="18" charset="-128"/>
              <a:ea typeface="メイリオ" panose="020B0604030504040204" pitchFamily="50" charset="-128"/>
              <a:cs typeface="Times New Roman" panose="02020603050405020304" pitchFamily="18" charset="0"/>
            </a:endParaRPr>
          </a:p>
          <a:p>
            <a:pPr algn="just">
              <a:defRPr/>
            </a:pPr>
            <a:endParaRPr lang="en-US" altLang="ja-JP" sz="1200" b="1" kern="100" dirty="0">
              <a:solidFill>
                <a:prstClr val="white"/>
              </a:solidFill>
              <a:highlight>
                <a:srgbClr val="FF00FF"/>
              </a:highlight>
              <a:latin typeface="游明朝" panose="02020400000000000000" pitchFamily="18" charset="-128"/>
              <a:ea typeface="メイリオ" panose="020B0604030504040204" pitchFamily="50" charset="-128"/>
              <a:cs typeface="Times New Roman" panose="02020603050405020304" pitchFamily="18" charset="0"/>
            </a:endParaRPr>
          </a:p>
          <a:p>
            <a:pPr algn="just">
              <a:defRPr/>
            </a:pPr>
            <a:endParaRPr lang="en-US" altLang="ja-JP" sz="1200" b="1" kern="100" dirty="0">
              <a:solidFill>
                <a:prstClr val="white"/>
              </a:solidFill>
              <a:highlight>
                <a:srgbClr val="FF00FF"/>
              </a:highlight>
              <a:latin typeface="游明朝" panose="02020400000000000000" pitchFamily="18" charset="-128"/>
              <a:ea typeface="メイリオ" panose="020B0604030504040204" pitchFamily="50" charset="-128"/>
              <a:cs typeface="Times New Roman" panose="02020603050405020304" pitchFamily="18" charset="0"/>
            </a:endParaRPr>
          </a:p>
          <a:p>
            <a:pPr algn="just">
              <a:defRPr/>
            </a:pPr>
            <a:endParaRPr lang="en-US" altLang="ja-JP" sz="1200" b="1" kern="100" dirty="0">
              <a:solidFill>
                <a:prstClr val="white"/>
              </a:solidFill>
              <a:highlight>
                <a:srgbClr val="FF00FF"/>
              </a:highlight>
              <a:latin typeface="游明朝" panose="02020400000000000000" pitchFamily="18" charset="-128"/>
              <a:ea typeface="メイリオ" panose="020B0604030504040204" pitchFamily="50" charset="-128"/>
              <a:cs typeface="Times New Roman" panose="02020603050405020304" pitchFamily="18" charset="0"/>
            </a:endParaRPr>
          </a:p>
          <a:p>
            <a:pPr algn="just">
              <a:defRPr/>
            </a:pPr>
            <a:r>
              <a:rPr lang="en-US" altLang="ja-JP" sz="1200" kern="100" dirty="0">
                <a:solidFill>
                  <a:prstClr val="white"/>
                </a:solidFill>
                <a:latin typeface="游明朝" panose="02020400000000000000" pitchFamily="18" charset="-128"/>
                <a:ea typeface="游明朝" panose="02020400000000000000" pitchFamily="18" charset="-128"/>
                <a:cs typeface="Times New Roman" panose="02020603050405020304" pitchFamily="18" charset="0"/>
              </a:rPr>
              <a:t>  </a:t>
            </a:r>
            <a:endParaRPr lang="ja-JP" altLang="ja-JP" sz="1200" kern="100" dirty="0">
              <a:solidFill>
                <a:prstClr val="white"/>
              </a:solidFill>
              <a:latin typeface="游明朝" panose="02020400000000000000" pitchFamily="18" charset="-128"/>
              <a:ea typeface="游明朝" panose="02020400000000000000" pitchFamily="18" charset="-128"/>
              <a:cs typeface="Times New Roman" panose="02020603050405020304" pitchFamily="18" charset="0"/>
            </a:endParaRPr>
          </a:p>
        </p:txBody>
      </p:sp>
      <p:cxnSp>
        <p:nvCxnSpPr>
          <p:cNvPr id="8" name="直線コネクタ 7"/>
          <p:cNvCxnSpPr/>
          <p:nvPr/>
        </p:nvCxnSpPr>
        <p:spPr>
          <a:xfrm>
            <a:off x="169863" y="1354138"/>
            <a:ext cx="11118850" cy="0"/>
          </a:xfrm>
          <a:prstGeom prst="line">
            <a:avLst/>
          </a:prstGeom>
          <a:ln>
            <a:solidFill>
              <a:schemeClr val="bg1"/>
            </a:solidFill>
          </a:ln>
        </p:spPr>
        <p:style>
          <a:lnRef idx="1">
            <a:schemeClr val="accent5"/>
          </a:lnRef>
          <a:fillRef idx="0">
            <a:schemeClr val="accent5"/>
          </a:fillRef>
          <a:effectRef idx="0">
            <a:schemeClr val="accent5"/>
          </a:effectRef>
          <a:fontRef idx="minor">
            <a:schemeClr val="tx1"/>
          </a:fontRef>
        </p:style>
      </p:cxnSp>
      <p:pic>
        <p:nvPicPr>
          <p:cNvPr id="39941" name="図 1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279900" y="3675063"/>
            <a:ext cx="476091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図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7413" y="5835650"/>
            <a:ext cx="2292350"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図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7413" y="6278563"/>
            <a:ext cx="19685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4" name="図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28163" y="4927600"/>
            <a:ext cx="1957387"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5" name="図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28163" y="5340350"/>
            <a:ext cx="2066925"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6" name="図 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02763" y="5751513"/>
            <a:ext cx="2092325"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7" name="図 2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37363" y="6300788"/>
            <a:ext cx="245745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8" name="図 2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02763" y="6283325"/>
            <a:ext cx="2384425"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9" name="図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30700" y="4170363"/>
            <a:ext cx="2090738"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0" name="図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9863" y="5373688"/>
            <a:ext cx="189547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1" name="図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37363" y="4089400"/>
            <a:ext cx="189547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テキスト ボックス 5"/>
          <p:cNvSpPr txBox="1">
            <a:spLocks noChangeArrowheads="1"/>
          </p:cNvSpPr>
          <p:nvPr/>
        </p:nvSpPr>
        <p:spPr bwMode="auto">
          <a:xfrm>
            <a:off x="1528763" y="1277938"/>
            <a:ext cx="21399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58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1pPr>
            <a:lvl2pPr marL="742950" indent="-285750" defTabSz="685800">
              <a:spcBef>
                <a:spcPct val="20000"/>
              </a:spcBef>
              <a:buFont typeface="Arial" panose="020B0604020202020204" pitchFamily="34" charset="0"/>
              <a:buChar char="–"/>
              <a:defRPr kumimoji="1" sz="2100">
                <a:solidFill>
                  <a:schemeClr val="tx1"/>
                </a:solidFill>
                <a:latin typeface="Calibri" panose="020F0502020204030204" pitchFamily="34" charset="0"/>
                <a:ea typeface="ＭＳ Ｐゴシック" panose="020B0600070205080204" pitchFamily="50" charset="-128"/>
              </a:defRPr>
            </a:lvl2pPr>
            <a:lvl3pPr marL="1143000" indent="-228600" defTabSz="685800">
              <a:spcBef>
                <a:spcPct val="200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3pPr>
            <a:lvl4pPr marL="1600200" indent="-228600" defTabSz="685800">
              <a:spcBef>
                <a:spcPct val="20000"/>
              </a:spcBef>
              <a:buFont typeface="Arial" panose="020B0604020202020204" pitchFamily="34" charset="0"/>
              <a:buChar char="–"/>
              <a:defRPr kumimoji="1" sz="1500">
                <a:solidFill>
                  <a:schemeClr val="tx1"/>
                </a:solidFill>
                <a:latin typeface="Calibri" panose="020F0502020204030204" pitchFamily="34" charset="0"/>
                <a:ea typeface="ＭＳ Ｐゴシック" panose="020B0600070205080204" pitchFamily="50" charset="-128"/>
              </a:defRPr>
            </a:lvl4pPr>
            <a:lvl5pPr marL="2057400" indent="-228600" defTabSz="685800">
              <a:spcBef>
                <a:spcPct val="20000"/>
              </a:spcBef>
              <a:buFont typeface="Arial" panose="020B0604020202020204" pitchFamily="34" charset="0"/>
              <a:buChar char="»"/>
              <a:defRPr kumimoji="1" sz="1500">
                <a:solidFill>
                  <a:schemeClr val="tx1"/>
                </a:solidFill>
                <a:latin typeface="Calibri" panose="020F0502020204030204" pitchFamily="34" charset="0"/>
                <a:ea typeface="ＭＳ Ｐゴシック" panose="020B0600070205080204" pitchFamily="50" charset="-128"/>
              </a:defRPr>
            </a:lvl5pPr>
            <a:lvl6pPr marL="2514600" indent="-228600" defTabSz="685800" eaLnBrk="0" fontAlgn="base" hangingPunct="0">
              <a:spcBef>
                <a:spcPct val="20000"/>
              </a:spcBef>
              <a:spcAft>
                <a:spcPct val="0"/>
              </a:spcAft>
              <a:buFont typeface="Arial" panose="020B0604020202020204" pitchFamily="34" charset="0"/>
              <a:buChar char="»"/>
              <a:defRPr kumimoji="1" sz="1500">
                <a:solidFill>
                  <a:schemeClr val="tx1"/>
                </a:solidFill>
                <a:latin typeface="Calibri" panose="020F0502020204030204" pitchFamily="34" charset="0"/>
                <a:ea typeface="ＭＳ Ｐゴシック" panose="020B0600070205080204" pitchFamily="50" charset="-128"/>
              </a:defRPr>
            </a:lvl6pPr>
            <a:lvl7pPr marL="2971800" indent="-228600" defTabSz="685800" eaLnBrk="0" fontAlgn="base" hangingPunct="0">
              <a:spcBef>
                <a:spcPct val="20000"/>
              </a:spcBef>
              <a:spcAft>
                <a:spcPct val="0"/>
              </a:spcAft>
              <a:buFont typeface="Arial" panose="020B0604020202020204" pitchFamily="34" charset="0"/>
              <a:buChar char="»"/>
              <a:defRPr kumimoji="1" sz="1500">
                <a:solidFill>
                  <a:schemeClr val="tx1"/>
                </a:solidFill>
                <a:latin typeface="Calibri" panose="020F0502020204030204" pitchFamily="34" charset="0"/>
                <a:ea typeface="ＭＳ Ｐゴシック" panose="020B0600070205080204" pitchFamily="50" charset="-128"/>
              </a:defRPr>
            </a:lvl7pPr>
            <a:lvl8pPr marL="3429000" indent="-228600" defTabSz="685800" eaLnBrk="0" fontAlgn="base" hangingPunct="0">
              <a:spcBef>
                <a:spcPct val="20000"/>
              </a:spcBef>
              <a:spcAft>
                <a:spcPct val="0"/>
              </a:spcAft>
              <a:buFont typeface="Arial" panose="020B0604020202020204" pitchFamily="34" charset="0"/>
              <a:buChar char="»"/>
              <a:defRPr kumimoji="1" sz="1500">
                <a:solidFill>
                  <a:schemeClr val="tx1"/>
                </a:solidFill>
                <a:latin typeface="Calibri" panose="020F0502020204030204" pitchFamily="34" charset="0"/>
                <a:ea typeface="ＭＳ Ｐゴシック" panose="020B0600070205080204" pitchFamily="50" charset="-128"/>
              </a:defRPr>
            </a:lvl8pPr>
            <a:lvl9pPr marL="3886200" indent="-228600" defTabSz="685800" eaLnBrk="0" fontAlgn="base" hangingPunct="0">
              <a:spcBef>
                <a:spcPct val="20000"/>
              </a:spcBef>
              <a:spcAft>
                <a:spcPct val="0"/>
              </a:spcAft>
              <a:buFont typeface="Arial" panose="020B0604020202020204" pitchFamily="34" charset="0"/>
              <a:buChar char="»"/>
              <a:defRPr kumimoji="1" sz="1500">
                <a:solidFill>
                  <a:schemeClr val="tx1"/>
                </a:solidFill>
                <a:latin typeface="Calibri" panose="020F0502020204030204" pitchFamily="34" charset="0"/>
                <a:ea typeface="ＭＳ Ｐゴシック" panose="020B0600070205080204" pitchFamily="50" charset="-128"/>
              </a:defRPr>
            </a:lvl9pPr>
          </a:lstStyle>
          <a:p>
            <a:pPr>
              <a:spcBef>
                <a:spcPct val="0"/>
              </a:spcBef>
              <a:buFont typeface="Arial" panose="020B0604020202020204" pitchFamily="34" charset="0"/>
              <a:buNone/>
            </a:pPr>
            <a:r>
              <a:rPr lang="en-US" altLang="ja-JP" b="1">
                <a:solidFill>
                  <a:srgbClr val="FFFFFF"/>
                </a:solidFill>
                <a:latin typeface="Arial" panose="020B0604020202020204" pitchFamily="34" charset="0"/>
              </a:rPr>
              <a:t>No5</a:t>
            </a:r>
            <a:r>
              <a:rPr lang="ja-JP" altLang="en-US" b="1">
                <a:solidFill>
                  <a:srgbClr val="FFFFFF"/>
                </a:solidFill>
                <a:latin typeface="Arial" panose="020B0604020202020204" pitchFamily="34" charset="0"/>
              </a:rPr>
              <a:t>　シーズー</a:t>
            </a:r>
            <a:endParaRPr lang="ja-JP" altLang="en-US" b="1">
              <a:solidFill>
                <a:srgbClr val="FFFFFF"/>
              </a:solidFill>
              <a:latin typeface="Arial" panose="020B0604020202020204" pitchFamily="34" charset="0"/>
            </a:endParaRPr>
          </a:p>
        </p:txBody>
      </p:sp>
      <p:pic>
        <p:nvPicPr>
          <p:cNvPr id="41987" name="図 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201988" y="249238"/>
            <a:ext cx="6373812"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テキスト ボックス 21"/>
          <p:cNvSpPr txBox="1">
            <a:spLocks noChangeArrowheads="1"/>
          </p:cNvSpPr>
          <p:nvPr/>
        </p:nvSpPr>
        <p:spPr bwMode="auto">
          <a:xfrm>
            <a:off x="1497013" y="5922963"/>
            <a:ext cx="28003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en-US" altLang="ja-JP" sz="1200">
                <a:solidFill>
                  <a:schemeClr val="bg1"/>
                </a:solidFill>
                <a:latin typeface="Calibri" panose="020F0502020204030204" pitchFamily="34" charset="0"/>
                <a:ea typeface="ＭＳ Ｐゴシック" panose="020B0600070205080204" pitchFamily="50" charset="-128"/>
              </a:rPr>
              <a:t>coagulase negative Staphylococcus</a:t>
            </a:r>
            <a:r>
              <a:rPr lang="ja-JP" altLang="en-US" sz="1200">
                <a:solidFill>
                  <a:schemeClr val="bg1"/>
                </a:solidFill>
                <a:latin typeface="Calibri" panose="020F0502020204030204" pitchFamily="34" charset="0"/>
                <a:ea typeface="ＭＳ Ｐゴシック" panose="020B0600070205080204" pitchFamily="50" charset="-128"/>
              </a:rPr>
              <a:t>（</a:t>
            </a:r>
            <a:r>
              <a:rPr lang="en-US" altLang="ja-JP" sz="1200">
                <a:solidFill>
                  <a:schemeClr val="bg1"/>
                </a:solidFill>
                <a:latin typeface="Calibri" panose="020F0502020204030204" pitchFamily="34" charset="0"/>
                <a:ea typeface="ＭＳ Ｐゴシック" panose="020B0600070205080204" pitchFamily="50" charset="-128"/>
              </a:rPr>
              <a:t>CNS</a:t>
            </a:r>
            <a:r>
              <a:rPr lang="ja-JP" altLang="en-US" sz="1200">
                <a:solidFill>
                  <a:schemeClr val="bg1"/>
                </a:solidFill>
                <a:latin typeface="Calibri" panose="020F0502020204030204" pitchFamily="34" charset="0"/>
                <a:ea typeface="ＭＳ Ｐゴシック" panose="020B0600070205080204" pitchFamily="50" charset="-128"/>
              </a:rPr>
              <a:t>）</a:t>
            </a:r>
            <a:endParaRPr lang="ja-JP" altLang="en-US" sz="1200">
              <a:solidFill>
                <a:schemeClr val="bg1"/>
              </a:solidFill>
              <a:latin typeface="Calibri" panose="020F0502020204030204" pitchFamily="34" charset="0"/>
              <a:ea typeface="ＭＳ Ｐゴシック" panose="020B0600070205080204" pitchFamily="50" charset="-128"/>
            </a:endParaRPr>
          </a:p>
        </p:txBody>
      </p:sp>
      <p:pic>
        <p:nvPicPr>
          <p:cNvPr id="41989" name="図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0800" y="2119313"/>
            <a:ext cx="10137775" cy="346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テキスト ボックス 3"/>
          <p:cNvSpPr txBox="1">
            <a:spLocks noChangeArrowheads="1"/>
          </p:cNvSpPr>
          <p:nvPr/>
        </p:nvSpPr>
        <p:spPr bwMode="auto">
          <a:xfrm>
            <a:off x="5554663" y="5678488"/>
            <a:ext cx="28114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ja-JP" altLang="en-US" b="1">
                <a:solidFill>
                  <a:schemeClr val="bg1"/>
                </a:solidFill>
                <a:latin typeface="Calibri" panose="020F0502020204030204" pitchFamily="34" charset="0"/>
                <a:ea typeface="ＭＳ Ｐゴシック" panose="020B0600070205080204" pitchFamily="50" charset="-128"/>
              </a:rPr>
              <a:t>スコア検査</a:t>
            </a:r>
            <a:r>
              <a:rPr lang="en-US" altLang="ja-JP" b="1">
                <a:solidFill>
                  <a:schemeClr val="bg1"/>
                </a:solidFill>
                <a:latin typeface="Calibri" panose="020F0502020204030204" pitchFamily="34" charset="0"/>
                <a:ea typeface="ＭＳ Ｐゴシック" panose="020B0600070205080204" pitchFamily="50" charset="-128"/>
              </a:rPr>
              <a:t>1</a:t>
            </a:r>
            <a:r>
              <a:rPr lang="ja-JP" altLang="en-US" b="1">
                <a:solidFill>
                  <a:schemeClr val="bg1"/>
                </a:solidFill>
                <a:latin typeface="Calibri" panose="020F0502020204030204" pitchFamily="34" charset="0"/>
                <a:ea typeface="ＭＳ Ｐゴシック" panose="020B0600070205080204" pitchFamily="50" charset="-128"/>
              </a:rPr>
              <a:t>～</a:t>
            </a:r>
            <a:r>
              <a:rPr lang="en-US" altLang="ja-JP" b="1">
                <a:solidFill>
                  <a:schemeClr val="bg1"/>
                </a:solidFill>
                <a:latin typeface="Calibri" panose="020F0502020204030204" pitchFamily="34" charset="0"/>
                <a:ea typeface="ＭＳ Ｐゴシック" panose="020B0600070205080204" pitchFamily="50" charset="-128"/>
              </a:rPr>
              <a:t>2</a:t>
            </a:r>
            <a:r>
              <a:rPr lang="ja-JP" altLang="en-US" b="1">
                <a:solidFill>
                  <a:schemeClr val="bg1"/>
                </a:solidFill>
                <a:latin typeface="Calibri" panose="020F0502020204030204" pitchFamily="34" charset="0"/>
                <a:ea typeface="ＭＳ Ｐゴシック" panose="020B0600070205080204" pitchFamily="50" charset="-128"/>
              </a:rPr>
              <a:t>回：</a:t>
            </a:r>
            <a:r>
              <a:rPr lang="en-US" altLang="ja-JP" b="1">
                <a:solidFill>
                  <a:schemeClr val="bg1"/>
                </a:solidFill>
                <a:latin typeface="Calibri" panose="020F0502020204030204" pitchFamily="34" charset="0"/>
                <a:ea typeface="ＭＳ Ｐゴシック" panose="020B0600070205080204" pitchFamily="50" charset="-128"/>
              </a:rPr>
              <a:t>1</a:t>
            </a:r>
            <a:r>
              <a:rPr lang="ja-JP" altLang="en-US" b="1">
                <a:solidFill>
                  <a:schemeClr val="bg1"/>
                </a:solidFill>
                <a:latin typeface="Calibri" panose="020F0502020204030204" pitchFamily="34" charset="0"/>
                <a:ea typeface="ＭＳ Ｐゴシック" panose="020B0600070205080204" pitchFamily="50" charset="-128"/>
              </a:rPr>
              <a:t>日ごと</a:t>
            </a:r>
            <a:endParaRPr lang="ja-JP" altLang="en-US" b="1">
              <a:solidFill>
                <a:schemeClr val="bg1"/>
              </a:solidFill>
              <a:latin typeface="Calibri" panose="020F0502020204030204" pitchFamily="34" charset="0"/>
              <a:ea typeface="ＭＳ Ｐゴシック" panose="020B0600070205080204" pitchFamily="50" charset="-128"/>
            </a:endParaRPr>
          </a:p>
        </p:txBody>
      </p:sp>
      <p:pic>
        <p:nvPicPr>
          <p:cNvPr id="41991" name="図 5" descr="ダイアグラム が含まれている画像&#10;&#10;自動的に生成された説明"/>
          <p:cNvPicPr>
            <a:picLocks noChangeAspect="1" noChangeArrowheads="1"/>
          </p:cNvPicPr>
          <p:nvPr/>
        </p:nvPicPr>
        <p:blipFill>
          <a:blip r:embed="rId3">
            <a:extLst>
              <a:ext uri="{28A0092B-C50C-407E-A947-70E740481C1C}">
                <a14:useLocalDpi xmlns:a14="http://schemas.microsoft.com/office/drawing/2010/main" val="0"/>
              </a:ext>
            </a:extLst>
          </a:blip>
          <a:srcRect l="30434" t="36375" r="31406" b="13625"/>
          <a:stretch>
            <a:fillRect/>
          </a:stretch>
        </p:blipFill>
        <p:spPr bwMode="auto">
          <a:xfrm>
            <a:off x="390525" y="2727325"/>
            <a:ext cx="723900"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図 9" descr="アイコン&#10;&#10;中程度の精度で自動的に生成された説明"/>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575" y="4318000"/>
            <a:ext cx="685800"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テキスト ボックス 10"/>
          <p:cNvSpPr txBox="1">
            <a:spLocks noChangeArrowheads="1"/>
          </p:cNvSpPr>
          <p:nvPr/>
        </p:nvSpPr>
        <p:spPr bwMode="auto">
          <a:xfrm>
            <a:off x="3573463" y="119063"/>
            <a:ext cx="4581525" cy="3238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r>
              <a:rPr lang="en-US" altLang="ja-JP" sz="1500" b="1">
                <a:solidFill>
                  <a:srgbClr val="1F497D"/>
                </a:solidFill>
                <a:latin typeface="Arial" panose="020B0604020202020204" pitchFamily="34" charset="0"/>
                <a:ea typeface="ＭＳ Ｐゴシック" panose="020B0600070205080204" pitchFamily="50" charset="-128"/>
              </a:rPr>
              <a:t>OTIS</a:t>
            </a:r>
            <a:r>
              <a:rPr lang="ja-JP" altLang="en-US" sz="1500" b="1">
                <a:solidFill>
                  <a:srgbClr val="1F497D"/>
                </a:solidFill>
                <a:latin typeface="Arial" panose="020B0604020202020204" pitchFamily="34" charset="0"/>
                <a:ea typeface="ＭＳ Ｐゴシック" panose="020B0600070205080204" pitchFamily="50" charset="-128"/>
              </a:rPr>
              <a:t>による酵素剤とキレート剤との差異　：　</a:t>
            </a:r>
            <a:r>
              <a:rPr lang="en-US" altLang="ja-JP" sz="1500" b="1">
                <a:solidFill>
                  <a:srgbClr val="1F497D"/>
                </a:solidFill>
                <a:latin typeface="Arial" panose="020B0604020202020204" pitchFamily="34" charset="0"/>
                <a:ea typeface="ＭＳ Ｐゴシック" panose="020B0600070205080204" pitchFamily="50" charset="-128"/>
              </a:rPr>
              <a:t>IN</a:t>
            </a:r>
            <a:r>
              <a:rPr lang="ja-JP" altLang="en-US" sz="1500" b="1">
                <a:solidFill>
                  <a:srgbClr val="1F497D"/>
                </a:solidFill>
                <a:latin typeface="Arial" panose="020B0604020202020204" pitchFamily="34" charset="0"/>
                <a:ea typeface="ＭＳ Ｐゴシック" panose="020B0600070205080204" pitchFamily="50" charset="-128"/>
              </a:rPr>
              <a:t>　</a:t>
            </a:r>
            <a:r>
              <a:rPr lang="en-US" altLang="ja-JP" sz="1500" b="1">
                <a:solidFill>
                  <a:srgbClr val="1F497D"/>
                </a:solidFill>
                <a:latin typeface="Arial" panose="020B0604020202020204" pitchFamily="34" charset="0"/>
                <a:ea typeface="ＭＳ Ｐゴシック" panose="020B0600070205080204" pitchFamily="50" charset="-128"/>
              </a:rPr>
              <a:t>VIVO</a:t>
            </a:r>
            <a:endParaRPr lang="ja-JP" altLang="en-US" sz="1500" b="1">
              <a:solidFill>
                <a:srgbClr val="1F497D"/>
              </a:solidFill>
              <a:latin typeface="Arial" panose="020B0604020202020204" pitchFamily="34" charset="0"/>
              <a:ea typeface="ＭＳ Ｐゴシック" panose="020B0600070205080204" pitchFamily="50" charset="-128"/>
            </a:endParaRPr>
          </a:p>
        </p:txBody>
      </p:sp>
      <p:cxnSp>
        <p:nvCxnSpPr>
          <p:cNvPr id="13" name="直線コネクタ 12"/>
          <p:cNvCxnSpPr/>
          <p:nvPr/>
        </p:nvCxnSpPr>
        <p:spPr>
          <a:xfrm>
            <a:off x="8539163" y="3451225"/>
            <a:ext cx="569912" cy="0"/>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8539163" y="5173663"/>
            <a:ext cx="623887"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sp>
        <p:nvSpPr>
          <p:cNvPr id="45061" name="テキスト ボックス 24"/>
          <p:cNvSpPr txBox="1">
            <a:spLocks noChangeArrowheads="1"/>
          </p:cNvSpPr>
          <p:nvPr/>
        </p:nvSpPr>
        <p:spPr bwMode="auto">
          <a:xfrm>
            <a:off x="8321675" y="3849688"/>
            <a:ext cx="1035050" cy="369887"/>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r>
              <a:rPr lang="ja-JP" altLang="en-US">
                <a:solidFill>
                  <a:schemeClr val="bg1"/>
                </a:solidFill>
                <a:latin typeface="メイリオ" panose="020B0604030504040204" pitchFamily="50" charset="-128"/>
                <a:ea typeface="メイリオ" panose="020B0604030504040204" pitchFamily="50" charset="-128"/>
              </a:rPr>
              <a:t>酵素剤</a:t>
            </a:r>
            <a:endParaRPr lang="ja-JP" altLang="en-US">
              <a:solidFill>
                <a:schemeClr val="bg1"/>
              </a:solidFill>
              <a:latin typeface="メイリオ" panose="020B0604030504040204" pitchFamily="50" charset="-128"/>
              <a:ea typeface="メイリオ" panose="020B0604030504040204" pitchFamily="50" charset="-128"/>
            </a:endParaRPr>
          </a:p>
        </p:txBody>
      </p:sp>
      <p:sp>
        <p:nvSpPr>
          <p:cNvPr id="45062" name="テキスト ボックス 25"/>
          <p:cNvSpPr txBox="1">
            <a:spLocks noChangeArrowheads="1"/>
          </p:cNvSpPr>
          <p:nvPr/>
        </p:nvSpPr>
        <p:spPr bwMode="auto">
          <a:xfrm>
            <a:off x="8340725" y="5562600"/>
            <a:ext cx="1092200" cy="33813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r>
              <a:rPr lang="ja-JP" altLang="en-US" sz="1600" b="1">
                <a:solidFill>
                  <a:schemeClr val="bg1"/>
                </a:solidFill>
                <a:latin typeface="Arial" panose="020B0604020202020204" pitchFamily="34" charset="0"/>
                <a:ea typeface="ＭＳ Ｐゴシック" panose="020B0600070205080204" pitchFamily="50" charset="-128"/>
              </a:rPr>
              <a:t>キレート剤</a:t>
            </a:r>
            <a:endParaRPr lang="ja-JP" altLang="en-US" sz="1600" b="1">
              <a:solidFill>
                <a:schemeClr val="bg1"/>
              </a:solidFill>
              <a:latin typeface="Arial" panose="020B0604020202020204" pitchFamily="34" charset="0"/>
              <a:ea typeface="ＭＳ Ｐゴシック" panose="020B0600070205080204" pitchFamily="50" charset="-128"/>
            </a:endParaRPr>
          </a:p>
        </p:txBody>
      </p:sp>
      <p:pic>
        <p:nvPicPr>
          <p:cNvPr id="45063" name="図 17"/>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77838" y="4672013"/>
            <a:ext cx="7229475"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4" name="図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838" y="2838450"/>
            <a:ext cx="3541712"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5" name="図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5125" y="2852738"/>
            <a:ext cx="3532188"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6" name="図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550" y="874713"/>
            <a:ext cx="3543300" cy="173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7" name="図 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5125" y="874713"/>
            <a:ext cx="3532188" cy="173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8" name="図 2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15275" y="890588"/>
            <a:ext cx="3622675" cy="171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9" name="図 14" descr="ダイアグラム が含まれている画像&#10;&#10;自動的に生成された説明"/>
          <p:cNvPicPr>
            <a:picLocks noChangeAspect="1" noChangeArrowheads="1"/>
          </p:cNvPicPr>
          <p:nvPr/>
        </p:nvPicPr>
        <p:blipFill>
          <a:blip r:embed="rId7">
            <a:extLst>
              <a:ext uri="{28A0092B-C50C-407E-A947-70E740481C1C}">
                <a14:useLocalDpi xmlns:a14="http://schemas.microsoft.com/office/drawing/2010/main" val="0"/>
              </a:ext>
            </a:extLst>
          </a:blip>
          <a:srcRect l="30434" t="36375" r="31406" b="13625"/>
          <a:stretch>
            <a:fillRect/>
          </a:stretch>
        </p:blipFill>
        <p:spPr bwMode="auto">
          <a:xfrm>
            <a:off x="9675813" y="3248025"/>
            <a:ext cx="723900"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0" name="図 15" descr="アイコン&#10;&#10;中程度の精度で自動的に生成された説明"/>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75813" y="5006975"/>
            <a:ext cx="68580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図 1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76350" y="361950"/>
            <a:ext cx="9910763" cy="608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92088" y="257175"/>
            <a:ext cx="11999912" cy="5805488"/>
          </a:xfrm>
        </p:spPr>
        <p:txBody>
          <a:bodyPr/>
          <a:lstStyle/>
          <a:p>
            <a:pPr>
              <a:defRPr/>
            </a:pPr>
            <a:r>
              <a:rPr lang="ja-JP" altLang="en-US" sz="3600" dirty="0">
                <a:solidFill>
                  <a:srgbClr val="FFFF00"/>
                </a:solidFill>
                <a:latin typeface="メイリオ" panose="020B0604030504040204" pitchFamily="50" charset="-128"/>
                <a:ea typeface="メイリオ" panose="020B0604030504040204" pitchFamily="50" charset="-128"/>
              </a:rPr>
              <a:t>新酵素とキレート剤・</a:t>
            </a:r>
            <a:r>
              <a:rPr lang="en-US" altLang="ja-JP" sz="3600" dirty="0">
                <a:solidFill>
                  <a:srgbClr val="FFFF00"/>
                </a:solidFill>
                <a:latin typeface="メイリオ" panose="020B0604030504040204" pitchFamily="50" charset="-128"/>
                <a:ea typeface="メイリオ" panose="020B0604030504040204" pitchFamily="50" charset="-128"/>
              </a:rPr>
              <a:t>EDTA</a:t>
            </a:r>
            <a:r>
              <a:rPr lang="ja-JP" altLang="en-US" sz="3600" dirty="0">
                <a:solidFill>
                  <a:srgbClr val="FFFF00"/>
                </a:solidFill>
                <a:latin typeface="メイリオ" panose="020B0604030504040204" pitchFamily="50" charset="-128"/>
                <a:ea typeface="メイリオ" panose="020B0604030504040204" pitchFamily="50" charset="-128"/>
              </a:rPr>
              <a:t>との比較・まとめ</a:t>
            </a:r>
            <a:endParaRPr lang="en-US" altLang="ja-JP" sz="3600" dirty="0">
              <a:solidFill>
                <a:srgbClr val="FFFF00"/>
              </a:solidFill>
              <a:latin typeface="メイリオ" panose="020B0604030504040204" pitchFamily="50" charset="-128"/>
              <a:ea typeface="メイリオ" panose="020B0604030504040204" pitchFamily="50" charset="-128"/>
            </a:endParaRPr>
          </a:p>
          <a:p>
            <a:pPr>
              <a:defRPr/>
            </a:pPr>
            <a:endParaRPr lang="en-US" altLang="ja-JP" sz="3600" dirty="0">
              <a:solidFill>
                <a:schemeClr val="bg1"/>
              </a:solidFill>
              <a:latin typeface="メイリオ" panose="020B0604030504040204" pitchFamily="50" charset="-128"/>
              <a:ea typeface="メイリオ" panose="020B0604030504040204" pitchFamily="50" charset="-128"/>
            </a:endParaRPr>
          </a:p>
          <a:p>
            <a:pPr marL="0" indent="0">
              <a:buFont typeface="Arial" panose="020B0604020202020204" pitchFamily="34" charset="0"/>
              <a:buNone/>
              <a:defRPr/>
            </a:pPr>
            <a:r>
              <a:rPr lang="ja-JP" altLang="en-US" sz="2800" dirty="0">
                <a:solidFill>
                  <a:schemeClr val="bg1"/>
                </a:solidFill>
                <a:latin typeface="メイリオ" panose="020B0604030504040204" pitchFamily="50" charset="-128"/>
                <a:ea typeface="メイリオ" panose="020B0604030504040204" pitchFamily="50" charset="-128"/>
              </a:rPr>
              <a:t>　キレート剤の菌抑制が緩慢なのに対して新酵素は投与翌日から始まる。</a:t>
            </a:r>
            <a:endParaRPr lang="en-US" altLang="ja-JP" sz="2800" dirty="0">
              <a:solidFill>
                <a:schemeClr val="bg1"/>
              </a:solidFill>
              <a:latin typeface="メイリオ" panose="020B0604030504040204" pitchFamily="50" charset="-128"/>
              <a:ea typeface="メイリオ" panose="020B0604030504040204" pitchFamily="50" charset="-128"/>
            </a:endParaRPr>
          </a:p>
          <a:p>
            <a:pPr marL="0" indent="0">
              <a:buFont typeface="Arial" panose="020B0604020202020204" pitchFamily="34" charset="0"/>
              <a:buNone/>
              <a:defRPr/>
            </a:pPr>
            <a:endParaRPr lang="en-US" altLang="ja-JP" sz="2800" dirty="0">
              <a:solidFill>
                <a:schemeClr val="bg1"/>
              </a:solidFill>
              <a:latin typeface="メイリオ" panose="020B0604030504040204" pitchFamily="50" charset="-128"/>
              <a:ea typeface="メイリオ" panose="020B0604030504040204" pitchFamily="50" charset="-128"/>
            </a:endParaRPr>
          </a:p>
          <a:p>
            <a:pPr marL="0" indent="0">
              <a:buFont typeface="Arial" panose="020B0604020202020204" pitchFamily="34" charset="0"/>
              <a:buNone/>
              <a:defRPr/>
            </a:pPr>
            <a:r>
              <a:rPr lang="ja-JP" altLang="en-US" sz="2800" dirty="0">
                <a:solidFill>
                  <a:schemeClr val="bg1"/>
                </a:solidFill>
                <a:latin typeface="メイリオ" panose="020B0604030504040204" pitchFamily="50" charset="-128"/>
                <a:ea typeface="メイリオ" panose="020B0604030504040204" pitchFamily="50" charset="-128"/>
              </a:rPr>
              <a:t>　</a:t>
            </a:r>
            <a:endParaRPr lang="en-US" altLang="ja-JP" sz="2800" dirty="0">
              <a:solidFill>
                <a:schemeClr val="bg1"/>
              </a:solidFill>
              <a:latin typeface="メイリオ" panose="020B0604030504040204" pitchFamily="50" charset="-128"/>
              <a:ea typeface="メイリオ" panose="020B0604030504040204" pitchFamily="50" charset="-128"/>
            </a:endParaRPr>
          </a:p>
          <a:p>
            <a:pPr marL="0" indent="0">
              <a:buFont typeface="Arial" panose="020B0604020202020204" pitchFamily="34" charset="0"/>
              <a:buNone/>
              <a:defRPr/>
            </a:pPr>
            <a:r>
              <a:rPr lang="ja-JP" altLang="en-US" sz="2800" dirty="0">
                <a:solidFill>
                  <a:schemeClr val="bg1"/>
                </a:solidFill>
                <a:latin typeface="メイリオ" panose="020B0604030504040204" pitchFamily="50" charset="-128"/>
                <a:ea typeface="メイリオ" panose="020B0604030504040204" pitchFamily="50" charset="-128"/>
              </a:rPr>
              <a:t>　</a:t>
            </a:r>
            <a:r>
              <a:rPr lang="en-US" altLang="ja-JP" sz="2800" dirty="0">
                <a:solidFill>
                  <a:schemeClr val="bg1"/>
                </a:solidFill>
                <a:latin typeface="メイリオ" panose="020B0604030504040204" pitchFamily="50" charset="-128"/>
                <a:ea typeface="メイリオ" panose="020B0604030504040204" pitchFamily="50" charset="-128"/>
              </a:rPr>
              <a:t>OTIS</a:t>
            </a:r>
            <a:r>
              <a:rPr lang="ja-JP" altLang="en-US" sz="2800" dirty="0">
                <a:solidFill>
                  <a:schemeClr val="bg1"/>
                </a:solidFill>
                <a:latin typeface="メイリオ" panose="020B0604030504040204" pitchFamily="50" charset="-128"/>
                <a:ea typeface="メイリオ" panose="020B0604030504040204" pitchFamily="50" charset="-128"/>
              </a:rPr>
              <a:t>における紅斑・浮腫・糜爛・滲出液・痒みの総ての項目に対して</a:t>
            </a:r>
            <a:endParaRPr lang="en-US" altLang="ja-JP" sz="2800" dirty="0">
              <a:solidFill>
                <a:schemeClr val="bg1"/>
              </a:solidFill>
              <a:latin typeface="メイリオ" panose="020B0604030504040204" pitchFamily="50" charset="-128"/>
              <a:ea typeface="メイリオ" panose="020B0604030504040204" pitchFamily="50" charset="-128"/>
            </a:endParaRPr>
          </a:p>
          <a:p>
            <a:pPr marL="0" indent="0">
              <a:buFont typeface="Arial" panose="020B0604020202020204" pitchFamily="34" charset="0"/>
              <a:buNone/>
              <a:defRPr/>
            </a:pPr>
            <a:r>
              <a:rPr lang="ja-JP" altLang="en-US" sz="2800" dirty="0">
                <a:solidFill>
                  <a:schemeClr val="bg1"/>
                </a:solidFill>
                <a:latin typeface="メイリオ" panose="020B0604030504040204" pitchFamily="50" charset="-128"/>
                <a:ea typeface="メイリオ" panose="020B0604030504040204" pitchFamily="50" charset="-128"/>
              </a:rPr>
              <a:t>　新酵素の効力はキレート剤を上回る。</a:t>
            </a:r>
            <a:endParaRPr lang="en-US" altLang="ja-JP" sz="2800" dirty="0">
              <a:solidFill>
                <a:schemeClr val="bg1"/>
              </a:solidFill>
              <a:latin typeface="メイリオ" panose="020B0604030504040204" pitchFamily="50" charset="-128"/>
              <a:ea typeface="メイリオ" panose="020B0604030504040204" pitchFamily="50" charset="-128"/>
            </a:endParaRPr>
          </a:p>
          <a:p>
            <a:pPr marL="0" indent="0">
              <a:buFont typeface="Arial" panose="020B0604020202020204" pitchFamily="34" charset="0"/>
              <a:buNone/>
              <a:defRPr/>
            </a:pPr>
            <a:endParaRPr lang="en-US" altLang="ja-JP" sz="2800" dirty="0">
              <a:solidFill>
                <a:schemeClr val="bg1"/>
              </a:solidFill>
              <a:latin typeface="メイリオ" panose="020B0604030504040204" pitchFamily="50" charset="-128"/>
              <a:ea typeface="メイリオ" panose="020B0604030504040204" pitchFamily="50" charset="-128"/>
            </a:endParaRPr>
          </a:p>
          <a:p>
            <a:pPr marL="0" indent="0">
              <a:buFont typeface="Arial" panose="020B0604020202020204" pitchFamily="34" charset="0"/>
              <a:buNone/>
              <a:defRPr/>
            </a:pPr>
            <a:r>
              <a:rPr lang="ja-JP" altLang="en-US" sz="2800" dirty="0">
                <a:solidFill>
                  <a:schemeClr val="bg1"/>
                </a:solidFill>
                <a:latin typeface="メイリオ" panose="020B0604030504040204" pitchFamily="50" charset="-128"/>
                <a:ea typeface="メイリオ" panose="020B0604030504040204" pitchFamily="50" charset="-128"/>
              </a:rPr>
              <a:t>　</a:t>
            </a:r>
            <a:endParaRPr lang="en-US" altLang="ja-JP" sz="2800" dirty="0">
              <a:solidFill>
                <a:schemeClr val="bg1"/>
              </a:solidFill>
              <a:latin typeface="メイリオ" panose="020B0604030504040204" pitchFamily="50" charset="-128"/>
              <a:ea typeface="メイリオ" panose="020B0604030504040204" pitchFamily="50" charset="-128"/>
            </a:endParaRPr>
          </a:p>
          <a:p>
            <a:pPr marL="0" indent="0">
              <a:buFont typeface="Arial" panose="020B0604020202020204" pitchFamily="34" charset="0"/>
              <a:buNone/>
              <a:defRPr/>
            </a:pPr>
            <a:r>
              <a:rPr lang="ja-JP" altLang="en-US" sz="2800" dirty="0">
                <a:solidFill>
                  <a:schemeClr val="bg1"/>
                </a:solidFill>
                <a:latin typeface="メイリオ" panose="020B0604030504040204" pitchFamily="50" charset="-128"/>
                <a:ea typeface="メイリオ" panose="020B0604030504040204" pitchFamily="50" charset="-128"/>
              </a:rPr>
              <a:t>　キレート剤は抗生剤との併用を必要とするのに対して、新酵素は単独　　　</a:t>
            </a:r>
            <a:endParaRPr lang="en-US" altLang="ja-JP" sz="2800" dirty="0">
              <a:solidFill>
                <a:schemeClr val="bg1"/>
              </a:solidFill>
              <a:latin typeface="メイリオ" panose="020B0604030504040204" pitchFamily="50" charset="-128"/>
              <a:ea typeface="メイリオ" panose="020B0604030504040204" pitchFamily="50" charset="-128"/>
            </a:endParaRPr>
          </a:p>
          <a:p>
            <a:pPr marL="0" indent="0">
              <a:buFont typeface="Arial" panose="020B0604020202020204" pitchFamily="34" charset="0"/>
              <a:buNone/>
              <a:defRPr/>
            </a:pPr>
            <a:r>
              <a:rPr lang="ja-JP" altLang="en-US" sz="2800" dirty="0">
                <a:solidFill>
                  <a:schemeClr val="bg1"/>
                </a:solidFill>
                <a:latin typeface="メイリオ" panose="020B0604030504040204" pitchFamily="50" charset="-128"/>
                <a:ea typeface="メイリオ" panose="020B0604030504040204" pitchFamily="50" charset="-128"/>
              </a:rPr>
              <a:t>　で殺菌および臨床症状改善のポテンシャルを持つ。</a:t>
            </a:r>
            <a:endParaRPr lang="en-US" altLang="ja-JP" sz="2800" dirty="0">
              <a:solidFill>
                <a:schemeClr val="bg1"/>
              </a:solidFill>
              <a:latin typeface="メイリオ" panose="020B0604030504040204" pitchFamily="50" charset="-128"/>
              <a:ea typeface="メイリオ" panose="020B0604030504040204" pitchFamily="50" charset="-128"/>
            </a:endParaRPr>
          </a:p>
          <a:p>
            <a:pPr marL="0" indent="0">
              <a:buFont typeface="Arial" panose="020B0604020202020204" pitchFamily="34" charset="0"/>
              <a:buNone/>
              <a:defRPr/>
            </a:pPr>
            <a:endParaRPr lang="en-US" altLang="ja-JP" sz="2800" dirty="0">
              <a:solidFill>
                <a:schemeClr val="bg1"/>
              </a:solidFill>
              <a:latin typeface="メイリオ" panose="020B0604030504040204" pitchFamily="50" charset="-128"/>
              <a:ea typeface="メイリオ" panose="020B0604030504040204" pitchFamily="50" charset="-128"/>
            </a:endParaRPr>
          </a:p>
          <a:p>
            <a:pPr marL="0" indent="0">
              <a:buFont typeface="Arial" panose="020B0604020202020204" pitchFamily="34" charset="0"/>
              <a:buNone/>
              <a:defRPr/>
            </a:pPr>
            <a:r>
              <a:rPr lang="ja-JP" altLang="en-US" sz="2800" dirty="0">
                <a:solidFill>
                  <a:schemeClr val="bg1"/>
                </a:solidFill>
                <a:latin typeface="メイリオ" panose="020B0604030504040204" pitchFamily="50" charset="-128"/>
                <a:ea typeface="メイリオ" panose="020B0604030504040204" pitchFamily="50" charset="-128"/>
              </a:rPr>
              <a:t>　</a:t>
            </a:r>
            <a:endParaRPr lang="en-US" altLang="ja-JP" sz="2800" dirty="0">
              <a:solidFill>
                <a:schemeClr val="bg1"/>
              </a:solidFill>
              <a:latin typeface="メイリオ" panose="020B0604030504040204" pitchFamily="50" charset="-128"/>
              <a:ea typeface="メイリオ" panose="020B0604030504040204" pitchFamily="50" charset="-128"/>
            </a:endParaRPr>
          </a:p>
          <a:p>
            <a:pPr marL="0" indent="0">
              <a:buFont typeface="Arial" panose="020B0604020202020204" pitchFamily="34" charset="0"/>
              <a:buNone/>
              <a:defRPr/>
            </a:pPr>
            <a:r>
              <a:rPr lang="ja-JP" altLang="en-US" sz="3600" dirty="0">
                <a:solidFill>
                  <a:schemeClr val="bg1"/>
                </a:solidFill>
                <a:latin typeface="メイリオ" panose="020B0604030504040204" pitchFamily="50" charset="-128"/>
                <a:ea typeface="メイリオ" panose="020B0604030504040204" pitchFamily="50" charset="-128"/>
              </a:rPr>
              <a:t>　</a:t>
            </a:r>
            <a:endParaRPr lang="en-US" altLang="ja-JP" sz="3600" dirty="0">
              <a:solidFill>
                <a:schemeClr val="bg1"/>
              </a:solidFill>
              <a:latin typeface="メイリオ" panose="020B0604030504040204" pitchFamily="50" charset="-128"/>
              <a:ea typeface="メイリオ" panose="020B0604030504040204" pitchFamily="50" charset="-128"/>
            </a:endParaRPr>
          </a:p>
          <a:p>
            <a:pPr>
              <a:defRPr/>
            </a:pPr>
            <a:endParaRPr lang="ja-JP" altLang="en-US" sz="3600" dirty="0">
              <a:solidFill>
                <a:schemeClr val="bg1"/>
              </a:solidFill>
              <a:latin typeface="メイリオ" panose="020B0604030504040204" pitchFamily="50" charset="-128"/>
              <a:ea typeface="メイリオ" panose="020B0604030504040204" pitchFamily="50" charset="-128"/>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テキスト ボックス 5"/>
          <p:cNvSpPr txBox="1">
            <a:spLocks noChangeArrowheads="1"/>
          </p:cNvSpPr>
          <p:nvPr/>
        </p:nvSpPr>
        <p:spPr bwMode="auto">
          <a:xfrm>
            <a:off x="4773613" y="131763"/>
            <a:ext cx="187642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ja-JP" altLang="en-US" sz="4400" b="1">
                <a:solidFill>
                  <a:srgbClr val="FFFF00"/>
                </a:solidFill>
                <a:latin typeface="メイリオ" panose="020B0604030504040204" pitchFamily="50" charset="-128"/>
                <a:ea typeface="メイリオ" panose="020B0604030504040204" pitchFamily="50" charset="-128"/>
              </a:rPr>
              <a:t>まとめ</a:t>
            </a:r>
            <a:endParaRPr lang="ja-JP" altLang="en-US" sz="4400" b="1">
              <a:solidFill>
                <a:srgbClr val="FFFF00"/>
              </a:solidFill>
              <a:latin typeface="メイリオ" panose="020B0604030504040204" pitchFamily="50" charset="-128"/>
              <a:ea typeface="メイリオ" panose="020B0604030504040204" pitchFamily="50" charset="-128"/>
            </a:endParaRPr>
          </a:p>
        </p:txBody>
      </p:sp>
      <p:pic>
        <p:nvPicPr>
          <p:cNvPr id="66563" name="図 7"/>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076575" y="901700"/>
            <a:ext cx="6038850" cy="595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9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2476</Words>
  <Application>WPS Presentation</Application>
  <PresentationFormat>ワイド画面</PresentationFormat>
  <Paragraphs>105</Paragraphs>
  <Slides>14</Slides>
  <Notes>7</Notes>
  <HiddenSlides>1</HiddenSlides>
  <MMClips>0</MMClips>
  <ScaleCrop>false</ScaleCrop>
  <HeadingPairs>
    <vt:vector size="8" baseType="variant">
      <vt:variant>
        <vt:lpstr>已用的字体</vt:lpstr>
      </vt:variant>
      <vt:variant>
        <vt:i4>13</vt:i4>
      </vt:variant>
      <vt:variant>
        <vt:lpstr>主题</vt:lpstr>
      </vt:variant>
      <vt:variant>
        <vt:i4>6</vt:i4>
      </vt:variant>
      <vt:variant>
        <vt:lpstr>嵌入 OLE 服务器</vt:lpstr>
      </vt:variant>
      <vt:variant>
        <vt:i4>1</vt:i4>
      </vt:variant>
      <vt:variant>
        <vt:lpstr>幻灯片标题</vt:lpstr>
      </vt:variant>
      <vt:variant>
        <vt:i4>14</vt:i4>
      </vt:variant>
    </vt:vector>
  </HeadingPairs>
  <TitlesOfParts>
    <vt:vector size="34" baseType="lpstr">
      <vt:lpstr>Arial</vt:lpstr>
      <vt:lpstr>ＭＳ Ｐゴシック</vt:lpstr>
      <vt:lpstr>Wingdings</vt:lpstr>
      <vt:lpstr>游ゴシック</vt:lpstr>
      <vt:lpstr>游ゴシック Light</vt:lpstr>
      <vt:lpstr>Calibri</vt:lpstr>
      <vt:lpstr>ＭＳ Ｐゴシック</vt:lpstr>
      <vt:lpstr>メイリオ</vt:lpstr>
      <vt:lpstr>ＭＳ ゴシック</vt:lpstr>
      <vt:lpstr>Times New Roman</vt:lpstr>
      <vt:lpstr>游明朝</vt:lpstr>
      <vt:lpstr>Microsoft YaHei</vt:lpstr>
      <vt:lpstr>Arial Unicode MS</vt:lpstr>
      <vt:lpstr>Office テーマ</vt:lpstr>
      <vt:lpstr>1_Office テーマ</vt:lpstr>
      <vt:lpstr>2_Office テーマ</vt:lpstr>
      <vt:lpstr>3_Office テーマ</vt:lpstr>
      <vt:lpstr>4_Office テーマ</vt:lpstr>
      <vt:lpstr>9_Office テーマ</vt:lpstr>
      <vt:lpstr>Package</vt:lpstr>
      <vt:lpstr>PowerPoint 演示文稿</vt:lpstr>
      <vt:lpstr>　イヤープロテクター極における BF形成阻害試験</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藤村 正人</dc:creator>
  <cp:lastModifiedBy>user</cp:lastModifiedBy>
  <cp:revision>287</cp:revision>
  <dcterms:created xsi:type="dcterms:W3CDTF">2021-05-04T03:00:00Z</dcterms:created>
  <dcterms:modified xsi:type="dcterms:W3CDTF">2024-05-18T07:20:43Z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1041-11.8.2.8498</vt:lpwstr>
  </property>
</Properties>
</file>